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8"/>
  </p:notesMasterIdLst>
  <p:sldIdLst>
    <p:sldId id="266" r:id="rId3"/>
    <p:sldId id="267" r:id="rId4"/>
    <p:sldId id="268" r:id="rId5"/>
    <p:sldId id="270" r:id="rId6"/>
    <p:sldId id="257" r:id="rId7"/>
    <p:sldId id="269" r:id="rId8"/>
    <p:sldId id="272" r:id="rId9"/>
    <p:sldId id="258" r:id="rId10"/>
    <p:sldId id="271" r:id="rId11"/>
    <p:sldId id="259" r:id="rId12"/>
    <p:sldId id="26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306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3" r:id="rId30"/>
    <p:sldId id="288" r:id="rId31"/>
    <p:sldId id="289" r:id="rId32"/>
    <p:sldId id="290" r:id="rId33"/>
    <p:sldId id="294" r:id="rId34"/>
    <p:sldId id="305" r:id="rId35"/>
    <p:sldId id="291" r:id="rId36"/>
    <p:sldId id="292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5.png"/><Relationship Id="rId7" Type="http://schemas.openxmlformats.org/officeDocument/2006/relationships/image" Target="../media/image28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4" Type="http://schemas.openxmlformats.org/officeDocument/2006/relationships/image" Target="../media/image9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5.png"/><Relationship Id="rId7" Type="http://schemas.openxmlformats.org/officeDocument/2006/relationships/image" Target="../media/image28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4" Type="http://schemas.openxmlformats.org/officeDocument/2006/relationships/image" Target="../media/image9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A37A0-FB9C-4F6E-8774-ACFE38CC5DC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94436B-E57F-405C-8457-C328E859FB77}">
      <dgm:prSet/>
      <dgm:spPr/>
      <dgm:t>
        <a:bodyPr/>
        <a:lstStyle/>
        <a:p>
          <a:r>
            <a:rPr lang="en-US"/>
            <a:t>Project Requirements</a:t>
          </a:r>
        </a:p>
      </dgm:t>
    </dgm:pt>
    <dgm:pt modelId="{017DB7FB-3DDF-4BA1-85C6-87A2D59FEBBD}" type="parTrans" cxnId="{55823112-139C-4630-A917-BB324EF39001}">
      <dgm:prSet/>
      <dgm:spPr/>
      <dgm:t>
        <a:bodyPr/>
        <a:lstStyle/>
        <a:p>
          <a:endParaRPr lang="en-US"/>
        </a:p>
      </dgm:t>
    </dgm:pt>
    <dgm:pt modelId="{16558AFB-27B2-4B23-91FC-3296E071EBD7}" type="sibTrans" cxnId="{55823112-139C-4630-A917-BB324EF39001}">
      <dgm:prSet/>
      <dgm:spPr/>
      <dgm:t>
        <a:bodyPr/>
        <a:lstStyle/>
        <a:p>
          <a:endParaRPr lang="en-US"/>
        </a:p>
      </dgm:t>
    </dgm:pt>
    <dgm:pt modelId="{8AFCEB40-4A7E-4A6A-8E7D-3AF095A5BEAF}">
      <dgm:prSet/>
      <dgm:spPr/>
      <dgm:t>
        <a:bodyPr/>
        <a:lstStyle/>
        <a:p>
          <a:r>
            <a:rPr lang="en-US"/>
            <a:t>Mount for Sensor </a:t>
          </a:r>
        </a:p>
      </dgm:t>
    </dgm:pt>
    <dgm:pt modelId="{152A60F0-0298-40EC-9973-5166A9FA4A24}" type="parTrans" cxnId="{5110C94D-4349-4A60-BC39-F14D5FE4F54C}">
      <dgm:prSet/>
      <dgm:spPr/>
      <dgm:t>
        <a:bodyPr/>
        <a:lstStyle/>
        <a:p>
          <a:endParaRPr lang="en-US"/>
        </a:p>
      </dgm:t>
    </dgm:pt>
    <dgm:pt modelId="{1ED3FB94-1FEB-4BBC-A760-6FA31A94942A}" type="sibTrans" cxnId="{5110C94D-4349-4A60-BC39-F14D5FE4F54C}">
      <dgm:prSet/>
      <dgm:spPr/>
      <dgm:t>
        <a:bodyPr/>
        <a:lstStyle/>
        <a:p>
          <a:endParaRPr lang="en-US"/>
        </a:p>
      </dgm:t>
    </dgm:pt>
    <dgm:pt modelId="{493F8B9F-30E3-4D52-8725-167D9640558C}">
      <dgm:prSet/>
      <dgm:spPr/>
      <dgm:t>
        <a:bodyPr/>
        <a:lstStyle/>
        <a:p>
          <a:r>
            <a:rPr lang="en-US"/>
            <a:t>Structure of Layout </a:t>
          </a:r>
        </a:p>
      </dgm:t>
    </dgm:pt>
    <dgm:pt modelId="{C883C01F-8148-4FC2-8158-29803AD8F4B0}" type="parTrans" cxnId="{14AE41A7-F767-4EE9-8502-FF757CF95587}">
      <dgm:prSet/>
      <dgm:spPr/>
      <dgm:t>
        <a:bodyPr/>
        <a:lstStyle/>
        <a:p>
          <a:endParaRPr lang="en-US"/>
        </a:p>
      </dgm:t>
    </dgm:pt>
    <dgm:pt modelId="{46A608C0-83C9-4C85-846D-0C71681AA881}" type="sibTrans" cxnId="{14AE41A7-F767-4EE9-8502-FF757CF95587}">
      <dgm:prSet/>
      <dgm:spPr/>
      <dgm:t>
        <a:bodyPr/>
        <a:lstStyle/>
        <a:p>
          <a:endParaRPr lang="en-US"/>
        </a:p>
      </dgm:t>
    </dgm:pt>
    <dgm:pt modelId="{72C31D74-F9FB-42BE-B1F5-972E194E606C}">
      <dgm:prSet/>
      <dgm:spPr/>
      <dgm:t>
        <a:bodyPr/>
        <a:lstStyle/>
        <a:p>
          <a:r>
            <a:rPr lang="en-US"/>
            <a:t>Details of Sensor and Controller</a:t>
          </a:r>
        </a:p>
      </dgm:t>
    </dgm:pt>
    <dgm:pt modelId="{CA0DD188-1AEE-4C1E-AF45-14DE7F2E1A27}" type="parTrans" cxnId="{AAEAAA67-07FA-478B-A656-7501B128EC8E}">
      <dgm:prSet/>
      <dgm:spPr/>
      <dgm:t>
        <a:bodyPr/>
        <a:lstStyle/>
        <a:p>
          <a:endParaRPr lang="en-US"/>
        </a:p>
      </dgm:t>
    </dgm:pt>
    <dgm:pt modelId="{C64B6151-E30B-4355-AED6-F8383D914483}" type="sibTrans" cxnId="{AAEAAA67-07FA-478B-A656-7501B128EC8E}">
      <dgm:prSet/>
      <dgm:spPr/>
      <dgm:t>
        <a:bodyPr/>
        <a:lstStyle/>
        <a:p>
          <a:endParaRPr lang="en-US"/>
        </a:p>
      </dgm:t>
    </dgm:pt>
    <dgm:pt modelId="{15114470-80AD-4923-A754-4928F2DAD4C9}">
      <dgm:prSet/>
      <dgm:spPr/>
      <dgm:t>
        <a:bodyPr/>
        <a:lstStyle/>
        <a:p>
          <a:r>
            <a:rPr lang="en-US"/>
            <a:t>Data Flow of App </a:t>
          </a:r>
        </a:p>
      </dgm:t>
    </dgm:pt>
    <dgm:pt modelId="{D900039A-2B62-474B-A7D2-1472D4C97D25}" type="parTrans" cxnId="{961ADE32-8C7E-49CB-8CDD-9B7185D628CC}">
      <dgm:prSet/>
      <dgm:spPr/>
      <dgm:t>
        <a:bodyPr/>
        <a:lstStyle/>
        <a:p>
          <a:endParaRPr lang="en-US"/>
        </a:p>
      </dgm:t>
    </dgm:pt>
    <dgm:pt modelId="{4283B9F0-C4C6-4C9B-9E09-9CA178D44D42}" type="sibTrans" cxnId="{961ADE32-8C7E-49CB-8CDD-9B7185D628CC}">
      <dgm:prSet/>
      <dgm:spPr/>
      <dgm:t>
        <a:bodyPr/>
        <a:lstStyle/>
        <a:p>
          <a:endParaRPr lang="en-US"/>
        </a:p>
      </dgm:t>
    </dgm:pt>
    <dgm:pt modelId="{80E6DB38-1572-4F6F-86B4-6E5EF90DF6D2}">
      <dgm:prSet/>
      <dgm:spPr/>
      <dgm:t>
        <a:bodyPr/>
        <a:lstStyle/>
        <a:p>
          <a:r>
            <a:rPr lang="en-US"/>
            <a:t>Details of Back End</a:t>
          </a:r>
        </a:p>
      </dgm:t>
    </dgm:pt>
    <dgm:pt modelId="{925F0355-9514-419A-96A5-2319DE764423}" type="parTrans" cxnId="{C32A5990-5777-4928-B25A-F1CA0683064B}">
      <dgm:prSet/>
      <dgm:spPr/>
      <dgm:t>
        <a:bodyPr/>
        <a:lstStyle/>
        <a:p>
          <a:endParaRPr lang="en-US"/>
        </a:p>
      </dgm:t>
    </dgm:pt>
    <dgm:pt modelId="{734C8FF6-C86F-4BA7-B8E9-7E6B482671FC}" type="sibTrans" cxnId="{C32A5990-5777-4928-B25A-F1CA0683064B}">
      <dgm:prSet/>
      <dgm:spPr/>
      <dgm:t>
        <a:bodyPr/>
        <a:lstStyle/>
        <a:p>
          <a:endParaRPr lang="en-US"/>
        </a:p>
      </dgm:t>
    </dgm:pt>
    <dgm:pt modelId="{82A45075-EF3A-44AE-9BDB-B34ACEC27F52}">
      <dgm:prSet/>
      <dgm:spPr/>
      <dgm:t>
        <a:bodyPr/>
        <a:lstStyle/>
        <a:p>
          <a:r>
            <a:rPr lang="en-US"/>
            <a:t>Details of Front End</a:t>
          </a:r>
        </a:p>
      </dgm:t>
    </dgm:pt>
    <dgm:pt modelId="{BD86996B-CF92-4672-B03D-6B6295AC993E}" type="parTrans" cxnId="{77BD36E9-A73E-4237-B4A1-00E46C06FCE5}">
      <dgm:prSet/>
      <dgm:spPr/>
      <dgm:t>
        <a:bodyPr/>
        <a:lstStyle/>
        <a:p>
          <a:endParaRPr lang="en-US"/>
        </a:p>
      </dgm:t>
    </dgm:pt>
    <dgm:pt modelId="{5D1F21FB-5790-4E43-9DE7-55DD8CC9D1E8}" type="sibTrans" cxnId="{77BD36E9-A73E-4237-B4A1-00E46C06FCE5}">
      <dgm:prSet/>
      <dgm:spPr/>
      <dgm:t>
        <a:bodyPr/>
        <a:lstStyle/>
        <a:p>
          <a:endParaRPr lang="en-US"/>
        </a:p>
      </dgm:t>
    </dgm:pt>
    <dgm:pt modelId="{3E819952-28F8-4767-A62D-874F431D24F8}">
      <dgm:prSet/>
      <dgm:spPr/>
      <dgm:t>
        <a:bodyPr/>
        <a:lstStyle/>
        <a:p>
          <a:r>
            <a:rPr lang="en-US"/>
            <a:t>Live Data Page</a:t>
          </a:r>
        </a:p>
      </dgm:t>
    </dgm:pt>
    <dgm:pt modelId="{5B18649A-6E1A-4A34-9D31-E87EE5617052}" type="parTrans" cxnId="{77CE553E-2872-455A-9F48-BEE4D311DC82}">
      <dgm:prSet/>
      <dgm:spPr/>
      <dgm:t>
        <a:bodyPr/>
        <a:lstStyle/>
        <a:p>
          <a:endParaRPr lang="en-US"/>
        </a:p>
      </dgm:t>
    </dgm:pt>
    <dgm:pt modelId="{D6143BBF-F228-4975-9C1F-9F6C8245C63E}" type="sibTrans" cxnId="{77CE553E-2872-455A-9F48-BEE4D311DC82}">
      <dgm:prSet/>
      <dgm:spPr/>
      <dgm:t>
        <a:bodyPr/>
        <a:lstStyle/>
        <a:p>
          <a:endParaRPr lang="en-US"/>
        </a:p>
      </dgm:t>
    </dgm:pt>
    <dgm:pt modelId="{F8FD0ADC-9226-4426-996E-833B8B75D049}">
      <dgm:prSet/>
      <dgm:spPr/>
      <dgm:t>
        <a:bodyPr/>
        <a:lstStyle/>
        <a:p>
          <a:r>
            <a:rPr lang="en-US"/>
            <a:t>2D Capture Data Page  </a:t>
          </a:r>
        </a:p>
      </dgm:t>
    </dgm:pt>
    <dgm:pt modelId="{A5767E0D-ACA5-4266-882C-765703D33F4E}" type="parTrans" cxnId="{F33390FA-8C67-4197-A319-DA95F806E0E4}">
      <dgm:prSet/>
      <dgm:spPr/>
      <dgm:t>
        <a:bodyPr/>
        <a:lstStyle/>
        <a:p>
          <a:endParaRPr lang="en-US"/>
        </a:p>
      </dgm:t>
    </dgm:pt>
    <dgm:pt modelId="{6BD5FA2F-3D92-4F2E-B045-69B32FC75368}" type="sibTrans" cxnId="{F33390FA-8C67-4197-A319-DA95F806E0E4}">
      <dgm:prSet/>
      <dgm:spPr/>
      <dgm:t>
        <a:bodyPr/>
        <a:lstStyle/>
        <a:p>
          <a:endParaRPr lang="en-US"/>
        </a:p>
      </dgm:t>
    </dgm:pt>
    <dgm:pt modelId="{0756C543-98B6-4A7F-8530-6AD1349F8AD5}">
      <dgm:prSet/>
      <dgm:spPr/>
      <dgm:t>
        <a:bodyPr/>
        <a:lstStyle/>
        <a:p>
          <a:r>
            <a:rPr lang="en-US"/>
            <a:t>2D Compare Data Page </a:t>
          </a:r>
        </a:p>
      </dgm:t>
    </dgm:pt>
    <dgm:pt modelId="{76E29C04-BB36-4FA8-B1AA-CA87A039BC4F}" type="parTrans" cxnId="{96A11752-464B-42A9-9676-15AAA4D014CC}">
      <dgm:prSet/>
      <dgm:spPr/>
      <dgm:t>
        <a:bodyPr/>
        <a:lstStyle/>
        <a:p>
          <a:endParaRPr lang="en-US"/>
        </a:p>
      </dgm:t>
    </dgm:pt>
    <dgm:pt modelId="{D0F3F52C-A1DF-4AE9-9663-89EBD6B4EECA}" type="sibTrans" cxnId="{96A11752-464B-42A9-9676-15AAA4D014CC}">
      <dgm:prSet/>
      <dgm:spPr/>
      <dgm:t>
        <a:bodyPr/>
        <a:lstStyle/>
        <a:p>
          <a:endParaRPr lang="en-US"/>
        </a:p>
      </dgm:t>
    </dgm:pt>
    <dgm:pt modelId="{DAD31448-E30A-43B1-8D4D-85B891520EC4}">
      <dgm:prSet/>
      <dgm:spPr/>
      <dgm:t>
        <a:bodyPr/>
        <a:lstStyle/>
        <a:p>
          <a:r>
            <a:rPr lang="en-US"/>
            <a:t>3D Data Page</a:t>
          </a:r>
        </a:p>
      </dgm:t>
    </dgm:pt>
    <dgm:pt modelId="{0A2D2823-2091-4733-A2D1-D535E14299AB}" type="parTrans" cxnId="{FE717955-A9EB-4C39-BD3B-E78F5DFE2372}">
      <dgm:prSet/>
      <dgm:spPr/>
      <dgm:t>
        <a:bodyPr/>
        <a:lstStyle/>
        <a:p>
          <a:endParaRPr lang="en-US"/>
        </a:p>
      </dgm:t>
    </dgm:pt>
    <dgm:pt modelId="{0347FD27-38ED-4D88-968C-CF847D745602}" type="sibTrans" cxnId="{FE717955-A9EB-4C39-BD3B-E78F5DFE2372}">
      <dgm:prSet/>
      <dgm:spPr/>
      <dgm:t>
        <a:bodyPr/>
        <a:lstStyle/>
        <a:p>
          <a:endParaRPr lang="en-US"/>
        </a:p>
      </dgm:t>
    </dgm:pt>
    <dgm:pt modelId="{4D7A871D-E865-489D-A56D-B38738E00F06}" type="pres">
      <dgm:prSet presAssocID="{685A37A0-FB9C-4F6E-8774-ACFE38CC5DC0}" presName="vert0" presStyleCnt="0">
        <dgm:presLayoutVars>
          <dgm:dir/>
          <dgm:animOne val="branch"/>
          <dgm:animLvl val="lvl"/>
        </dgm:presLayoutVars>
      </dgm:prSet>
      <dgm:spPr/>
    </dgm:pt>
    <dgm:pt modelId="{EBF90D45-EDAC-4D4A-BBC3-1B2E8DC0BE2A}" type="pres">
      <dgm:prSet presAssocID="{A594436B-E57F-405C-8457-C328E859FB77}" presName="thickLine" presStyleLbl="alignNode1" presStyleIdx="0" presStyleCnt="11"/>
      <dgm:spPr/>
    </dgm:pt>
    <dgm:pt modelId="{FFEA3115-CCF7-4B39-AF11-D0759476A6A1}" type="pres">
      <dgm:prSet presAssocID="{A594436B-E57F-405C-8457-C328E859FB77}" presName="horz1" presStyleCnt="0"/>
      <dgm:spPr/>
    </dgm:pt>
    <dgm:pt modelId="{C7481880-770C-4F24-A113-0F6E1C19FF7C}" type="pres">
      <dgm:prSet presAssocID="{A594436B-E57F-405C-8457-C328E859FB77}" presName="tx1" presStyleLbl="revTx" presStyleIdx="0" presStyleCnt="11"/>
      <dgm:spPr/>
    </dgm:pt>
    <dgm:pt modelId="{A78D82BD-1A65-4D1C-B25E-D489FC0CA8E8}" type="pres">
      <dgm:prSet presAssocID="{A594436B-E57F-405C-8457-C328E859FB77}" presName="vert1" presStyleCnt="0"/>
      <dgm:spPr/>
    </dgm:pt>
    <dgm:pt modelId="{D19D5E4D-6625-4C6C-91B0-A19420A972B6}" type="pres">
      <dgm:prSet presAssocID="{8AFCEB40-4A7E-4A6A-8E7D-3AF095A5BEAF}" presName="thickLine" presStyleLbl="alignNode1" presStyleIdx="1" presStyleCnt="11"/>
      <dgm:spPr/>
    </dgm:pt>
    <dgm:pt modelId="{0D13E778-C7AF-4C4E-A20B-CF2714B94EB2}" type="pres">
      <dgm:prSet presAssocID="{8AFCEB40-4A7E-4A6A-8E7D-3AF095A5BEAF}" presName="horz1" presStyleCnt="0"/>
      <dgm:spPr/>
    </dgm:pt>
    <dgm:pt modelId="{4CD960AE-86DF-4E7F-9123-D6E85FBA13BA}" type="pres">
      <dgm:prSet presAssocID="{8AFCEB40-4A7E-4A6A-8E7D-3AF095A5BEAF}" presName="tx1" presStyleLbl="revTx" presStyleIdx="1" presStyleCnt="11"/>
      <dgm:spPr/>
    </dgm:pt>
    <dgm:pt modelId="{583A0B84-6B4B-4DF4-821D-65EFC857E1C5}" type="pres">
      <dgm:prSet presAssocID="{8AFCEB40-4A7E-4A6A-8E7D-3AF095A5BEAF}" presName="vert1" presStyleCnt="0"/>
      <dgm:spPr/>
    </dgm:pt>
    <dgm:pt modelId="{7AB901F3-7108-4E8D-95C4-17E37EB0A529}" type="pres">
      <dgm:prSet presAssocID="{493F8B9F-30E3-4D52-8725-167D9640558C}" presName="thickLine" presStyleLbl="alignNode1" presStyleIdx="2" presStyleCnt="11"/>
      <dgm:spPr/>
    </dgm:pt>
    <dgm:pt modelId="{1BF1E6F7-ED13-4505-8F9F-B35DEAE43594}" type="pres">
      <dgm:prSet presAssocID="{493F8B9F-30E3-4D52-8725-167D9640558C}" presName="horz1" presStyleCnt="0"/>
      <dgm:spPr/>
    </dgm:pt>
    <dgm:pt modelId="{9FD6A1F5-7F9E-44B8-9A50-3B1122F574C6}" type="pres">
      <dgm:prSet presAssocID="{493F8B9F-30E3-4D52-8725-167D9640558C}" presName="tx1" presStyleLbl="revTx" presStyleIdx="2" presStyleCnt="11"/>
      <dgm:spPr/>
    </dgm:pt>
    <dgm:pt modelId="{F07E19B3-3CBB-45CC-83C8-1CA20C6CC1DD}" type="pres">
      <dgm:prSet presAssocID="{493F8B9F-30E3-4D52-8725-167D9640558C}" presName="vert1" presStyleCnt="0"/>
      <dgm:spPr/>
    </dgm:pt>
    <dgm:pt modelId="{28220CFE-69E3-40EB-80D1-CD9395DC29A8}" type="pres">
      <dgm:prSet presAssocID="{72C31D74-F9FB-42BE-B1F5-972E194E606C}" presName="thickLine" presStyleLbl="alignNode1" presStyleIdx="3" presStyleCnt="11"/>
      <dgm:spPr/>
    </dgm:pt>
    <dgm:pt modelId="{F387735F-779D-4F0A-B367-1C28A8B099C3}" type="pres">
      <dgm:prSet presAssocID="{72C31D74-F9FB-42BE-B1F5-972E194E606C}" presName="horz1" presStyleCnt="0"/>
      <dgm:spPr/>
    </dgm:pt>
    <dgm:pt modelId="{31E3D2B7-EA01-462E-B50A-78FA293ED4B2}" type="pres">
      <dgm:prSet presAssocID="{72C31D74-F9FB-42BE-B1F5-972E194E606C}" presName="tx1" presStyleLbl="revTx" presStyleIdx="3" presStyleCnt="11"/>
      <dgm:spPr/>
    </dgm:pt>
    <dgm:pt modelId="{154C7F13-D676-4BBC-8A2B-CFB67EE0EF82}" type="pres">
      <dgm:prSet presAssocID="{72C31D74-F9FB-42BE-B1F5-972E194E606C}" presName="vert1" presStyleCnt="0"/>
      <dgm:spPr/>
    </dgm:pt>
    <dgm:pt modelId="{A8038682-E8CE-4A44-8FCE-4F5F4D474239}" type="pres">
      <dgm:prSet presAssocID="{15114470-80AD-4923-A754-4928F2DAD4C9}" presName="thickLine" presStyleLbl="alignNode1" presStyleIdx="4" presStyleCnt="11"/>
      <dgm:spPr/>
    </dgm:pt>
    <dgm:pt modelId="{7214E18B-DBF4-4036-97D6-A8FE5F2B5643}" type="pres">
      <dgm:prSet presAssocID="{15114470-80AD-4923-A754-4928F2DAD4C9}" presName="horz1" presStyleCnt="0"/>
      <dgm:spPr/>
    </dgm:pt>
    <dgm:pt modelId="{47F22308-DC20-435A-A603-8F546A164D1C}" type="pres">
      <dgm:prSet presAssocID="{15114470-80AD-4923-A754-4928F2DAD4C9}" presName="tx1" presStyleLbl="revTx" presStyleIdx="4" presStyleCnt="11"/>
      <dgm:spPr/>
    </dgm:pt>
    <dgm:pt modelId="{3EF7829E-3025-4E42-8934-0BB1547D713B}" type="pres">
      <dgm:prSet presAssocID="{15114470-80AD-4923-A754-4928F2DAD4C9}" presName="vert1" presStyleCnt="0"/>
      <dgm:spPr/>
    </dgm:pt>
    <dgm:pt modelId="{DA153540-1492-47A7-8D76-A3867B64F0AC}" type="pres">
      <dgm:prSet presAssocID="{80E6DB38-1572-4F6F-86B4-6E5EF90DF6D2}" presName="thickLine" presStyleLbl="alignNode1" presStyleIdx="5" presStyleCnt="11"/>
      <dgm:spPr/>
    </dgm:pt>
    <dgm:pt modelId="{8B907390-9E78-4575-8E4F-B210C3A7D9D0}" type="pres">
      <dgm:prSet presAssocID="{80E6DB38-1572-4F6F-86B4-6E5EF90DF6D2}" presName="horz1" presStyleCnt="0"/>
      <dgm:spPr/>
    </dgm:pt>
    <dgm:pt modelId="{E020C4BA-C52C-4688-A0AF-C5859DBCDE4E}" type="pres">
      <dgm:prSet presAssocID="{80E6DB38-1572-4F6F-86B4-6E5EF90DF6D2}" presName="tx1" presStyleLbl="revTx" presStyleIdx="5" presStyleCnt="11"/>
      <dgm:spPr/>
    </dgm:pt>
    <dgm:pt modelId="{83A6FFCD-B5E8-4076-BDA1-7D50339D3816}" type="pres">
      <dgm:prSet presAssocID="{80E6DB38-1572-4F6F-86B4-6E5EF90DF6D2}" presName="vert1" presStyleCnt="0"/>
      <dgm:spPr/>
    </dgm:pt>
    <dgm:pt modelId="{899995E7-1A24-4B29-ACE3-3436D8F742AE}" type="pres">
      <dgm:prSet presAssocID="{82A45075-EF3A-44AE-9BDB-B34ACEC27F52}" presName="thickLine" presStyleLbl="alignNode1" presStyleIdx="6" presStyleCnt="11"/>
      <dgm:spPr/>
    </dgm:pt>
    <dgm:pt modelId="{A0A8EE1B-4359-44F0-9DE8-2441F7E24092}" type="pres">
      <dgm:prSet presAssocID="{82A45075-EF3A-44AE-9BDB-B34ACEC27F52}" presName="horz1" presStyleCnt="0"/>
      <dgm:spPr/>
    </dgm:pt>
    <dgm:pt modelId="{95E07B6C-4D4A-4F4A-880F-5C84CB06F77A}" type="pres">
      <dgm:prSet presAssocID="{82A45075-EF3A-44AE-9BDB-B34ACEC27F52}" presName="tx1" presStyleLbl="revTx" presStyleIdx="6" presStyleCnt="11"/>
      <dgm:spPr/>
    </dgm:pt>
    <dgm:pt modelId="{92B6C7A2-A46B-4CFD-AC4D-39547721EDA3}" type="pres">
      <dgm:prSet presAssocID="{82A45075-EF3A-44AE-9BDB-B34ACEC27F52}" presName="vert1" presStyleCnt="0"/>
      <dgm:spPr/>
    </dgm:pt>
    <dgm:pt modelId="{963565D9-09B8-4B2C-9DF8-EB42CF8AA8C1}" type="pres">
      <dgm:prSet presAssocID="{3E819952-28F8-4767-A62D-874F431D24F8}" presName="thickLine" presStyleLbl="alignNode1" presStyleIdx="7" presStyleCnt="11"/>
      <dgm:spPr/>
    </dgm:pt>
    <dgm:pt modelId="{136EF830-94CF-47FB-95E8-6D36BD054C0E}" type="pres">
      <dgm:prSet presAssocID="{3E819952-28F8-4767-A62D-874F431D24F8}" presName="horz1" presStyleCnt="0"/>
      <dgm:spPr/>
    </dgm:pt>
    <dgm:pt modelId="{EF3D240F-EC97-4053-9C62-F51241F8860D}" type="pres">
      <dgm:prSet presAssocID="{3E819952-28F8-4767-A62D-874F431D24F8}" presName="tx1" presStyleLbl="revTx" presStyleIdx="7" presStyleCnt="11"/>
      <dgm:spPr/>
    </dgm:pt>
    <dgm:pt modelId="{236C1259-026B-420B-998D-F64871F11B91}" type="pres">
      <dgm:prSet presAssocID="{3E819952-28F8-4767-A62D-874F431D24F8}" presName="vert1" presStyleCnt="0"/>
      <dgm:spPr/>
    </dgm:pt>
    <dgm:pt modelId="{64C9F034-63EF-482B-BE4E-46DE6466E49F}" type="pres">
      <dgm:prSet presAssocID="{F8FD0ADC-9226-4426-996E-833B8B75D049}" presName="thickLine" presStyleLbl="alignNode1" presStyleIdx="8" presStyleCnt="11"/>
      <dgm:spPr/>
    </dgm:pt>
    <dgm:pt modelId="{66566A92-1D4A-4573-96C3-AAF2BFEA71F8}" type="pres">
      <dgm:prSet presAssocID="{F8FD0ADC-9226-4426-996E-833B8B75D049}" presName="horz1" presStyleCnt="0"/>
      <dgm:spPr/>
    </dgm:pt>
    <dgm:pt modelId="{B9492D91-83A0-4061-9DE9-398A3588855A}" type="pres">
      <dgm:prSet presAssocID="{F8FD0ADC-9226-4426-996E-833B8B75D049}" presName="tx1" presStyleLbl="revTx" presStyleIdx="8" presStyleCnt="11"/>
      <dgm:spPr/>
    </dgm:pt>
    <dgm:pt modelId="{0A7A4324-CCF0-4914-A89A-CEFF93B923EE}" type="pres">
      <dgm:prSet presAssocID="{F8FD0ADC-9226-4426-996E-833B8B75D049}" presName="vert1" presStyleCnt="0"/>
      <dgm:spPr/>
    </dgm:pt>
    <dgm:pt modelId="{9A38FA4E-D80D-42B6-BC7D-4282ABC7BE56}" type="pres">
      <dgm:prSet presAssocID="{0756C543-98B6-4A7F-8530-6AD1349F8AD5}" presName="thickLine" presStyleLbl="alignNode1" presStyleIdx="9" presStyleCnt="11"/>
      <dgm:spPr/>
    </dgm:pt>
    <dgm:pt modelId="{3EBCE5F9-516F-47D1-B549-76E36360B01F}" type="pres">
      <dgm:prSet presAssocID="{0756C543-98B6-4A7F-8530-6AD1349F8AD5}" presName="horz1" presStyleCnt="0"/>
      <dgm:spPr/>
    </dgm:pt>
    <dgm:pt modelId="{0D0FC988-4D74-4240-BE3F-1523E88CC3B0}" type="pres">
      <dgm:prSet presAssocID="{0756C543-98B6-4A7F-8530-6AD1349F8AD5}" presName="tx1" presStyleLbl="revTx" presStyleIdx="9" presStyleCnt="11"/>
      <dgm:spPr/>
    </dgm:pt>
    <dgm:pt modelId="{E9A3613B-CC33-4452-93C2-C79D66768BD3}" type="pres">
      <dgm:prSet presAssocID="{0756C543-98B6-4A7F-8530-6AD1349F8AD5}" presName="vert1" presStyleCnt="0"/>
      <dgm:spPr/>
    </dgm:pt>
    <dgm:pt modelId="{290BE35D-3A07-4C6A-8DC4-4D4488822D0F}" type="pres">
      <dgm:prSet presAssocID="{DAD31448-E30A-43B1-8D4D-85B891520EC4}" presName="thickLine" presStyleLbl="alignNode1" presStyleIdx="10" presStyleCnt="11"/>
      <dgm:spPr/>
    </dgm:pt>
    <dgm:pt modelId="{93865CB9-CAB8-4E0E-8428-245B71811AF0}" type="pres">
      <dgm:prSet presAssocID="{DAD31448-E30A-43B1-8D4D-85B891520EC4}" presName="horz1" presStyleCnt="0"/>
      <dgm:spPr/>
    </dgm:pt>
    <dgm:pt modelId="{8F0DB7B7-0CC9-4402-A1BC-D4F307A9743C}" type="pres">
      <dgm:prSet presAssocID="{DAD31448-E30A-43B1-8D4D-85B891520EC4}" presName="tx1" presStyleLbl="revTx" presStyleIdx="10" presStyleCnt="11"/>
      <dgm:spPr/>
    </dgm:pt>
    <dgm:pt modelId="{DD6F0D71-2561-4CF3-998F-399CDCABDD26}" type="pres">
      <dgm:prSet presAssocID="{DAD31448-E30A-43B1-8D4D-85B891520EC4}" presName="vert1" presStyleCnt="0"/>
      <dgm:spPr/>
    </dgm:pt>
  </dgm:ptLst>
  <dgm:cxnLst>
    <dgm:cxn modelId="{632F960F-4965-4A11-9819-4DD9ECA74D28}" type="presOf" srcId="{DAD31448-E30A-43B1-8D4D-85B891520EC4}" destId="{8F0DB7B7-0CC9-4402-A1BC-D4F307A9743C}" srcOrd="0" destOrd="0" presId="urn:microsoft.com/office/officeart/2008/layout/LinedList"/>
    <dgm:cxn modelId="{55823112-139C-4630-A917-BB324EF39001}" srcId="{685A37A0-FB9C-4F6E-8774-ACFE38CC5DC0}" destId="{A594436B-E57F-405C-8457-C328E859FB77}" srcOrd="0" destOrd="0" parTransId="{017DB7FB-3DDF-4BA1-85C6-87A2D59FEBBD}" sibTransId="{16558AFB-27B2-4B23-91FC-3296E071EBD7}"/>
    <dgm:cxn modelId="{B349BF16-06C9-410D-8708-A5FBBA3D5484}" type="presOf" srcId="{80E6DB38-1572-4F6F-86B4-6E5EF90DF6D2}" destId="{E020C4BA-C52C-4688-A0AF-C5859DBCDE4E}" srcOrd="0" destOrd="0" presId="urn:microsoft.com/office/officeart/2008/layout/LinedList"/>
    <dgm:cxn modelId="{23599D31-FEFD-4072-A83A-3B41BA12499F}" type="presOf" srcId="{493F8B9F-30E3-4D52-8725-167D9640558C}" destId="{9FD6A1F5-7F9E-44B8-9A50-3B1122F574C6}" srcOrd="0" destOrd="0" presId="urn:microsoft.com/office/officeart/2008/layout/LinedList"/>
    <dgm:cxn modelId="{961ADE32-8C7E-49CB-8CDD-9B7185D628CC}" srcId="{685A37A0-FB9C-4F6E-8774-ACFE38CC5DC0}" destId="{15114470-80AD-4923-A754-4928F2DAD4C9}" srcOrd="4" destOrd="0" parTransId="{D900039A-2B62-474B-A7D2-1472D4C97D25}" sibTransId="{4283B9F0-C4C6-4C9B-9E09-9CA178D44D42}"/>
    <dgm:cxn modelId="{77CE553E-2872-455A-9F48-BEE4D311DC82}" srcId="{685A37A0-FB9C-4F6E-8774-ACFE38CC5DC0}" destId="{3E819952-28F8-4767-A62D-874F431D24F8}" srcOrd="7" destOrd="0" parTransId="{5B18649A-6E1A-4A34-9D31-E87EE5617052}" sibTransId="{D6143BBF-F228-4975-9C1F-9F6C8245C63E}"/>
    <dgm:cxn modelId="{AAEAAA67-07FA-478B-A656-7501B128EC8E}" srcId="{685A37A0-FB9C-4F6E-8774-ACFE38CC5DC0}" destId="{72C31D74-F9FB-42BE-B1F5-972E194E606C}" srcOrd="3" destOrd="0" parTransId="{CA0DD188-1AEE-4C1E-AF45-14DE7F2E1A27}" sibTransId="{C64B6151-E30B-4355-AED6-F8383D914483}"/>
    <dgm:cxn modelId="{CCAA1B4A-0B93-4623-A4A1-25E0F9D08E4F}" type="presOf" srcId="{3E819952-28F8-4767-A62D-874F431D24F8}" destId="{EF3D240F-EC97-4053-9C62-F51241F8860D}" srcOrd="0" destOrd="0" presId="urn:microsoft.com/office/officeart/2008/layout/LinedList"/>
    <dgm:cxn modelId="{5110C94D-4349-4A60-BC39-F14D5FE4F54C}" srcId="{685A37A0-FB9C-4F6E-8774-ACFE38CC5DC0}" destId="{8AFCEB40-4A7E-4A6A-8E7D-3AF095A5BEAF}" srcOrd="1" destOrd="0" parTransId="{152A60F0-0298-40EC-9973-5166A9FA4A24}" sibTransId="{1ED3FB94-1FEB-4BBC-A760-6FA31A94942A}"/>
    <dgm:cxn modelId="{96A11752-464B-42A9-9676-15AAA4D014CC}" srcId="{685A37A0-FB9C-4F6E-8774-ACFE38CC5DC0}" destId="{0756C543-98B6-4A7F-8530-6AD1349F8AD5}" srcOrd="9" destOrd="0" parTransId="{76E29C04-BB36-4FA8-B1AA-CA87A039BC4F}" sibTransId="{D0F3F52C-A1DF-4AE9-9663-89EBD6B4EECA}"/>
    <dgm:cxn modelId="{FE717955-A9EB-4C39-BD3B-E78F5DFE2372}" srcId="{685A37A0-FB9C-4F6E-8774-ACFE38CC5DC0}" destId="{DAD31448-E30A-43B1-8D4D-85B891520EC4}" srcOrd="10" destOrd="0" parTransId="{0A2D2823-2091-4733-A2D1-D535E14299AB}" sibTransId="{0347FD27-38ED-4D88-968C-CF847D745602}"/>
    <dgm:cxn modelId="{B767D579-AA26-47A1-96C5-CA33B83B371D}" type="presOf" srcId="{8AFCEB40-4A7E-4A6A-8E7D-3AF095A5BEAF}" destId="{4CD960AE-86DF-4E7F-9123-D6E85FBA13BA}" srcOrd="0" destOrd="0" presId="urn:microsoft.com/office/officeart/2008/layout/LinedList"/>
    <dgm:cxn modelId="{7A60115A-BEB5-4F45-B48C-520DEA9B8D72}" type="presOf" srcId="{82A45075-EF3A-44AE-9BDB-B34ACEC27F52}" destId="{95E07B6C-4D4A-4F4A-880F-5C84CB06F77A}" srcOrd="0" destOrd="0" presId="urn:microsoft.com/office/officeart/2008/layout/LinedList"/>
    <dgm:cxn modelId="{C32A5990-5777-4928-B25A-F1CA0683064B}" srcId="{685A37A0-FB9C-4F6E-8774-ACFE38CC5DC0}" destId="{80E6DB38-1572-4F6F-86B4-6E5EF90DF6D2}" srcOrd="5" destOrd="0" parTransId="{925F0355-9514-419A-96A5-2319DE764423}" sibTransId="{734C8FF6-C86F-4BA7-B8E9-7E6B482671FC}"/>
    <dgm:cxn modelId="{14AE41A7-F767-4EE9-8502-FF757CF95587}" srcId="{685A37A0-FB9C-4F6E-8774-ACFE38CC5DC0}" destId="{493F8B9F-30E3-4D52-8725-167D9640558C}" srcOrd="2" destOrd="0" parTransId="{C883C01F-8148-4FC2-8158-29803AD8F4B0}" sibTransId="{46A608C0-83C9-4C85-846D-0C71681AA881}"/>
    <dgm:cxn modelId="{71E9A6A9-C89C-42F7-9880-DDA90D48911C}" type="presOf" srcId="{0756C543-98B6-4A7F-8530-6AD1349F8AD5}" destId="{0D0FC988-4D74-4240-BE3F-1523E88CC3B0}" srcOrd="0" destOrd="0" presId="urn:microsoft.com/office/officeart/2008/layout/LinedList"/>
    <dgm:cxn modelId="{828D4CAD-1C86-498D-8053-9C00408CC7B6}" type="presOf" srcId="{F8FD0ADC-9226-4426-996E-833B8B75D049}" destId="{B9492D91-83A0-4061-9DE9-398A3588855A}" srcOrd="0" destOrd="0" presId="urn:microsoft.com/office/officeart/2008/layout/LinedList"/>
    <dgm:cxn modelId="{62BEBECF-BC12-4905-AC9E-687E902FC6D0}" type="presOf" srcId="{15114470-80AD-4923-A754-4928F2DAD4C9}" destId="{47F22308-DC20-435A-A603-8F546A164D1C}" srcOrd="0" destOrd="0" presId="urn:microsoft.com/office/officeart/2008/layout/LinedList"/>
    <dgm:cxn modelId="{10A414D5-46D4-4301-B1BE-B7D8D5B6E85F}" type="presOf" srcId="{A594436B-E57F-405C-8457-C328E859FB77}" destId="{C7481880-770C-4F24-A113-0F6E1C19FF7C}" srcOrd="0" destOrd="0" presId="urn:microsoft.com/office/officeart/2008/layout/LinedList"/>
    <dgm:cxn modelId="{77BD36E9-A73E-4237-B4A1-00E46C06FCE5}" srcId="{685A37A0-FB9C-4F6E-8774-ACFE38CC5DC0}" destId="{82A45075-EF3A-44AE-9BDB-B34ACEC27F52}" srcOrd="6" destOrd="0" parTransId="{BD86996B-CF92-4672-B03D-6B6295AC993E}" sibTransId="{5D1F21FB-5790-4E43-9DE7-55DD8CC9D1E8}"/>
    <dgm:cxn modelId="{0BAF98F4-DC80-4EA2-8850-8A2662DB6AC6}" type="presOf" srcId="{72C31D74-F9FB-42BE-B1F5-972E194E606C}" destId="{31E3D2B7-EA01-462E-B50A-78FA293ED4B2}" srcOrd="0" destOrd="0" presId="urn:microsoft.com/office/officeart/2008/layout/LinedList"/>
    <dgm:cxn modelId="{BF267EF8-3158-48B9-9461-8F7FC401215A}" type="presOf" srcId="{685A37A0-FB9C-4F6E-8774-ACFE38CC5DC0}" destId="{4D7A871D-E865-489D-A56D-B38738E00F06}" srcOrd="0" destOrd="0" presId="urn:microsoft.com/office/officeart/2008/layout/LinedList"/>
    <dgm:cxn modelId="{F33390FA-8C67-4197-A319-DA95F806E0E4}" srcId="{685A37A0-FB9C-4F6E-8774-ACFE38CC5DC0}" destId="{F8FD0ADC-9226-4426-996E-833B8B75D049}" srcOrd="8" destOrd="0" parTransId="{A5767E0D-ACA5-4266-882C-765703D33F4E}" sibTransId="{6BD5FA2F-3D92-4F2E-B045-69B32FC75368}"/>
    <dgm:cxn modelId="{0C62DB45-FDD5-411A-BC47-C6FC4E825C9A}" type="presParOf" srcId="{4D7A871D-E865-489D-A56D-B38738E00F06}" destId="{EBF90D45-EDAC-4D4A-BBC3-1B2E8DC0BE2A}" srcOrd="0" destOrd="0" presId="urn:microsoft.com/office/officeart/2008/layout/LinedList"/>
    <dgm:cxn modelId="{1FF1CFE5-C438-4334-B602-8995E5F911B7}" type="presParOf" srcId="{4D7A871D-E865-489D-A56D-B38738E00F06}" destId="{FFEA3115-CCF7-4B39-AF11-D0759476A6A1}" srcOrd="1" destOrd="0" presId="urn:microsoft.com/office/officeart/2008/layout/LinedList"/>
    <dgm:cxn modelId="{87578774-72B7-4683-8F8F-09063C4826C1}" type="presParOf" srcId="{FFEA3115-CCF7-4B39-AF11-D0759476A6A1}" destId="{C7481880-770C-4F24-A113-0F6E1C19FF7C}" srcOrd="0" destOrd="0" presId="urn:microsoft.com/office/officeart/2008/layout/LinedList"/>
    <dgm:cxn modelId="{C47C8868-3207-4F65-BBA7-1E3238B6E58E}" type="presParOf" srcId="{FFEA3115-CCF7-4B39-AF11-D0759476A6A1}" destId="{A78D82BD-1A65-4D1C-B25E-D489FC0CA8E8}" srcOrd="1" destOrd="0" presId="urn:microsoft.com/office/officeart/2008/layout/LinedList"/>
    <dgm:cxn modelId="{878F4EDE-68C0-47BA-80A0-8D66BD425E4B}" type="presParOf" srcId="{4D7A871D-E865-489D-A56D-B38738E00F06}" destId="{D19D5E4D-6625-4C6C-91B0-A19420A972B6}" srcOrd="2" destOrd="0" presId="urn:microsoft.com/office/officeart/2008/layout/LinedList"/>
    <dgm:cxn modelId="{F8434544-8A98-4BD4-AA06-99545D289BA9}" type="presParOf" srcId="{4D7A871D-E865-489D-A56D-B38738E00F06}" destId="{0D13E778-C7AF-4C4E-A20B-CF2714B94EB2}" srcOrd="3" destOrd="0" presId="urn:microsoft.com/office/officeart/2008/layout/LinedList"/>
    <dgm:cxn modelId="{C55B7ABD-1589-4F05-B873-50DABA093EE9}" type="presParOf" srcId="{0D13E778-C7AF-4C4E-A20B-CF2714B94EB2}" destId="{4CD960AE-86DF-4E7F-9123-D6E85FBA13BA}" srcOrd="0" destOrd="0" presId="urn:microsoft.com/office/officeart/2008/layout/LinedList"/>
    <dgm:cxn modelId="{5F6F73CC-4E59-4F40-8099-F0AB33CABC90}" type="presParOf" srcId="{0D13E778-C7AF-4C4E-A20B-CF2714B94EB2}" destId="{583A0B84-6B4B-4DF4-821D-65EFC857E1C5}" srcOrd="1" destOrd="0" presId="urn:microsoft.com/office/officeart/2008/layout/LinedList"/>
    <dgm:cxn modelId="{34647F50-3572-42CA-A89F-C1F0837BD331}" type="presParOf" srcId="{4D7A871D-E865-489D-A56D-B38738E00F06}" destId="{7AB901F3-7108-4E8D-95C4-17E37EB0A529}" srcOrd="4" destOrd="0" presId="urn:microsoft.com/office/officeart/2008/layout/LinedList"/>
    <dgm:cxn modelId="{FED3A79E-A950-4CED-A2D8-E97E608B057B}" type="presParOf" srcId="{4D7A871D-E865-489D-A56D-B38738E00F06}" destId="{1BF1E6F7-ED13-4505-8F9F-B35DEAE43594}" srcOrd="5" destOrd="0" presId="urn:microsoft.com/office/officeart/2008/layout/LinedList"/>
    <dgm:cxn modelId="{E01A2D03-B152-429B-AABD-1325AD24DB4C}" type="presParOf" srcId="{1BF1E6F7-ED13-4505-8F9F-B35DEAE43594}" destId="{9FD6A1F5-7F9E-44B8-9A50-3B1122F574C6}" srcOrd="0" destOrd="0" presId="urn:microsoft.com/office/officeart/2008/layout/LinedList"/>
    <dgm:cxn modelId="{A2F4AD63-30D6-48BB-9078-8A62F2DA67CC}" type="presParOf" srcId="{1BF1E6F7-ED13-4505-8F9F-B35DEAE43594}" destId="{F07E19B3-3CBB-45CC-83C8-1CA20C6CC1DD}" srcOrd="1" destOrd="0" presId="urn:microsoft.com/office/officeart/2008/layout/LinedList"/>
    <dgm:cxn modelId="{C6B4C718-808C-4900-A650-FE3D15EB5C14}" type="presParOf" srcId="{4D7A871D-E865-489D-A56D-B38738E00F06}" destId="{28220CFE-69E3-40EB-80D1-CD9395DC29A8}" srcOrd="6" destOrd="0" presId="urn:microsoft.com/office/officeart/2008/layout/LinedList"/>
    <dgm:cxn modelId="{AE05C2A0-3010-4827-93D2-CCA7F85BCBDA}" type="presParOf" srcId="{4D7A871D-E865-489D-A56D-B38738E00F06}" destId="{F387735F-779D-4F0A-B367-1C28A8B099C3}" srcOrd="7" destOrd="0" presId="urn:microsoft.com/office/officeart/2008/layout/LinedList"/>
    <dgm:cxn modelId="{4125CB12-36A4-46AC-B16C-2137774EC29E}" type="presParOf" srcId="{F387735F-779D-4F0A-B367-1C28A8B099C3}" destId="{31E3D2B7-EA01-462E-B50A-78FA293ED4B2}" srcOrd="0" destOrd="0" presId="urn:microsoft.com/office/officeart/2008/layout/LinedList"/>
    <dgm:cxn modelId="{8CF4785D-56EA-4FD1-B6DC-1BD1600CDD0C}" type="presParOf" srcId="{F387735F-779D-4F0A-B367-1C28A8B099C3}" destId="{154C7F13-D676-4BBC-8A2B-CFB67EE0EF82}" srcOrd="1" destOrd="0" presId="urn:microsoft.com/office/officeart/2008/layout/LinedList"/>
    <dgm:cxn modelId="{5A1DCE11-54C9-4211-99A2-C9C37D2890FB}" type="presParOf" srcId="{4D7A871D-E865-489D-A56D-B38738E00F06}" destId="{A8038682-E8CE-4A44-8FCE-4F5F4D474239}" srcOrd="8" destOrd="0" presId="urn:microsoft.com/office/officeart/2008/layout/LinedList"/>
    <dgm:cxn modelId="{F908F73C-C682-4121-B956-F90CEEC05A0B}" type="presParOf" srcId="{4D7A871D-E865-489D-A56D-B38738E00F06}" destId="{7214E18B-DBF4-4036-97D6-A8FE5F2B5643}" srcOrd="9" destOrd="0" presId="urn:microsoft.com/office/officeart/2008/layout/LinedList"/>
    <dgm:cxn modelId="{62FF47C1-5991-410D-B8AE-8B6ED8458360}" type="presParOf" srcId="{7214E18B-DBF4-4036-97D6-A8FE5F2B5643}" destId="{47F22308-DC20-435A-A603-8F546A164D1C}" srcOrd="0" destOrd="0" presId="urn:microsoft.com/office/officeart/2008/layout/LinedList"/>
    <dgm:cxn modelId="{F9F4A129-A23F-4886-B605-75956DD1C488}" type="presParOf" srcId="{7214E18B-DBF4-4036-97D6-A8FE5F2B5643}" destId="{3EF7829E-3025-4E42-8934-0BB1547D713B}" srcOrd="1" destOrd="0" presId="urn:microsoft.com/office/officeart/2008/layout/LinedList"/>
    <dgm:cxn modelId="{59669626-32F2-468E-8187-8E68C3FC1140}" type="presParOf" srcId="{4D7A871D-E865-489D-A56D-B38738E00F06}" destId="{DA153540-1492-47A7-8D76-A3867B64F0AC}" srcOrd="10" destOrd="0" presId="urn:microsoft.com/office/officeart/2008/layout/LinedList"/>
    <dgm:cxn modelId="{DC326EE5-C363-4713-8C3C-B40F76E1A79F}" type="presParOf" srcId="{4D7A871D-E865-489D-A56D-B38738E00F06}" destId="{8B907390-9E78-4575-8E4F-B210C3A7D9D0}" srcOrd="11" destOrd="0" presId="urn:microsoft.com/office/officeart/2008/layout/LinedList"/>
    <dgm:cxn modelId="{6BA8825D-1405-4E26-9B02-9BA49F672565}" type="presParOf" srcId="{8B907390-9E78-4575-8E4F-B210C3A7D9D0}" destId="{E020C4BA-C52C-4688-A0AF-C5859DBCDE4E}" srcOrd="0" destOrd="0" presId="urn:microsoft.com/office/officeart/2008/layout/LinedList"/>
    <dgm:cxn modelId="{23611DAE-CA2D-4154-967E-A09BC9CC9A00}" type="presParOf" srcId="{8B907390-9E78-4575-8E4F-B210C3A7D9D0}" destId="{83A6FFCD-B5E8-4076-BDA1-7D50339D3816}" srcOrd="1" destOrd="0" presId="urn:microsoft.com/office/officeart/2008/layout/LinedList"/>
    <dgm:cxn modelId="{20054394-E357-4A5D-8134-EF2B196C8D0D}" type="presParOf" srcId="{4D7A871D-E865-489D-A56D-B38738E00F06}" destId="{899995E7-1A24-4B29-ACE3-3436D8F742AE}" srcOrd="12" destOrd="0" presId="urn:microsoft.com/office/officeart/2008/layout/LinedList"/>
    <dgm:cxn modelId="{A0BE3CD6-CF9F-4A40-A058-3FB7C50BF685}" type="presParOf" srcId="{4D7A871D-E865-489D-A56D-B38738E00F06}" destId="{A0A8EE1B-4359-44F0-9DE8-2441F7E24092}" srcOrd="13" destOrd="0" presId="urn:microsoft.com/office/officeart/2008/layout/LinedList"/>
    <dgm:cxn modelId="{3812F793-58FA-49C9-A700-B210AD64B1D8}" type="presParOf" srcId="{A0A8EE1B-4359-44F0-9DE8-2441F7E24092}" destId="{95E07B6C-4D4A-4F4A-880F-5C84CB06F77A}" srcOrd="0" destOrd="0" presId="urn:microsoft.com/office/officeart/2008/layout/LinedList"/>
    <dgm:cxn modelId="{C03DA9C0-5551-4C35-B0CD-3D3C5A43BAEF}" type="presParOf" srcId="{A0A8EE1B-4359-44F0-9DE8-2441F7E24092}" destId="{92B6C7A2-A46B-4CFD-AC4D-39547721EDA3}" srcOrd="1" destOrd="0" presId="urn:microsoft.com/office/officeart/2008/layout/LinedList"/>
    <dgm:cxn modelId="{08348026-2B64-4AE3-A75B-B5CB4ABDE142}" type="presParOf" srcId="{4D7A871D-E865-489D-A56D-B38738E00F06}" destId="{963565D9-09B8-4B2C-9DF8-EB42CF8AA8C1}" srcOrd="14" destOrd="0" presId="urn:microsoft.com/office/officeart/2008/layout/LinedList"/>
    <dgm:cxn modelId="{AAC44041-A321-424F-B3B1-48854EDD0144}" type="presParOf" srcId="{4D7A871D-E865-489D-A56D-B38738E00F06}" destId="{136EF830-94CF-47FB-95E8-6D36BD054C0E}" srcOrd="15" destOrd="0" presId="urn:microsoft.com/office/officeart/2008/layout/LinedList"/>
    <dgm:cxn modelId="{576E6BB5-C006-40DF-B4D9-627056BE6BAC}" type="presParOf" srcId="{136EF830-94CF-47FB-95E8-6D36BD054C0E}" destId="{EF3D240F-EC97-4053-9C62-F51241F8860D}" srcOrd="0" destOrd="0" presId="urn:microsoft.com/office/officeart/2008/layout/LinedList"/>
    <dgm:cxn modelId="{4E677AA6-137A-49DD-B60C-AF027A64CD02}" type="presParOf" srcId="{136EF830-94CF-47FB-95E8-6D36BD054C0E}" destId="{236C1259-026B-420B-998D-F64871F11B91}" srcOrd="1" destOrd="0" presId="urn:microsoft.com/office/officeart/2008/layout/LinedList"/>
    <dgm:cxn modelId="{BCAE0678-AB98-4C6E-B664-579EBFAB180C}" type="presParOf" srcId="{4D7A871D-E865-489D-A56D-B38738E00F06}" destId="{64C9F034-63EF-482B-BE4E-46DE6466E49F}" srcOrd="16" destOrd="0" presId="urn:microsoft.com/office/officeart/2008/layout/LinedList"/>
    <dgm:cxn modelId="{1165790D-765B-4650-8BD6-74CD0C8F86B4}" type="presParOf" srcId="{4D7A871D-E865-489D-A56D-B38738E00F06}" destId="{66566A92-1D4A-4573-96C3-AAF2BFEA71F8}" srcOrd="17" destOrd="0" presId="urn:microsoft.com/office/officeart/2008/layout/LinedList"/>
    <dgm:cxn modelId="{8032E93E-8352-4531-B776-746E36D6522C}" type="presParOf" srcId="{66566A92-1D4A-4573-96C3-AAF2BFEA71F8}" destId="{B9492D91-83A0-4061-9DE9-398A3588855A}" srcOrd="0" destOrd="0" presId="urn:microsoft.com/office/officeart/2008/layout/LinedList"/>
    <dgm:cxn modelId="{9AB0C62B-05A6-4344-AF14-11468E8A1EE5}" type="presParOf" srcId="{66566A92-1D4A-4573-96C3-AAF2BFEA71F8}" destId="{0A7A4324-CCF0-4914-A89A-CEFF93B923EE}" srcOrd="1" destOrd="0" presId="urn:microsoft.com/office/officeart/2008/layout/LinedList"/>
    <dgm:cxn modelId="{BB7C09BB-7573-4351-A190-D5E8E237318B}" type="presParOf" srcId="{4D7A871D-E865-489D-A56D-B38738E00F06}" destId="{9A38FA4E-D80D-42B6-BC7D-4282ABC7BE56}" srcOrd="18" destOrd="0" presId="urn:microsoft.com/office/officeart/2008/layout/LinedList"/>
    <dgm:cxn modelId="{6405DD85-8991-4FCC-ACF5-DB77E27A42F7}" type="presParOf" srcId="{4D7A871D-E865-489D-A56D-B38738E00F06}" destId="{3EBCE5F9-516F-47D1-B549-76E36360B01F}" srcOrd="19" destOrd="0" presId="urn:microsoft.com/office/officeart/2008/layout/LinedList"/>
    <dgm:cxn modelId="{752465D4-1A6D-4115-9759-57EDD32E8C12}" type="presParOf" srcId="{3EBCE5F9-516F-47D1-B549-76E36360B01F}" destId="{0D0FC988-4D74-4240-BE3F-1523E88CC3B0}" srcOrd="0" destOrd="0" presId="urn:microsoft.com/office/officeart/2008/layout/LinedList"/>
    <dgm:cxn modelId="{1C0B8B54-69A7-4879-9883-46A3752B3FCE}" type="presParOf" srcId="{3EBCE5F9-516F-47D1-B549-76E36360B01F}" destId="{E9A3613B-CC33-4452-93C2-C79D66768BD3}" srcOrd="1" destOrd="0" presId="urn:microsoft.com/office/officeart/2008/layout/LinedList"/>
    <dgm:cxn modelId="{9F3879C8-76E4-4D62-B1E7-9064E78E388A}" type="presParOf" srcId="{4D7A871D-E865-489D-A56D-B38738E00F06}" destId="{290BE35D-3A07-4C6A-8DC4-4D4488822D0F}" srcOrd="20" destOrd="0" presId="urn:microsoft.com/office/officeart/2008/layout/LinedList"/>
    <dgm:cxn modelId="{264D42A3-675D-476B-9F64-8F18B8744EA3}" type="presParOf" srcId="{4D7A871D-E865-489D-A56D-B38738E00F06}" destId="{93865CB9-CAB8-4E0E-8428-245B71811AF0}" srcOrd="21" destOrd="0" presId="urn:microsoft.com/office/officeart/2008/layout/LinedList"/>
    <dgm:cxn modelId="{99BC649D-26E7-4F48-88BB-AE1E80CAD30A}" type="presParOf" srcId="{93865CB9-CAB8-4E0E-8428-245B71811AF0}" destId="{8F0DB7B7-0CC9-4402-A1BC-D4F307A9743C}" srcOrd="0" destOrd="0" presId="urn:microsoft.com/office/officeart/2008/layout/LinedList"/>
    <dgm:cxn modelId="{B4204CEB-9C3D-41D1-AF07-62750DA1CD6C}" type="presParOf" srcId="{93865CB9-CAB8-4E0E-8428-245B71811AF0}" destId="{DD6F0D71-2561-4CF3-998F-399CDCABDD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F71B96E-A80F-4EEC-93D6-8BF40C3811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80BD3-D990-49EF-9F74-9EDEDCB6C761}">
      <dgm:prSet/>
      <dgm:spPr/>
      <dgm:t>
        <a:bodyPr/>
        <a:lstStyle/>
        <a:p>
          <a:r>
            <a:rPr lang="en-US"/>
            <a:t>Left side- 3D surface view, right side-2D slice and measurement panel.</a:t>
          </a:r>
        </a:p>
      </dgm:t>
    </dgm:pt>
    <dgm:pt modelId="{8513BC2A-E457-4B34-B174-3F4D4D68A563}" type="parTrans" cxnId="{1D1AA5DB-A9D6-428B-85E8-995897878B38}">
      <dgm:prSet/>
      <dgm:spPr/>
      <dgm:t>
        <a:bodyPr/>
        <a:lstStyle/>
        <a:p>
          <a:endParaRPr lang="en-US"/>
        </a:p>
      </dgm:t>
    </dgm:pt>
    <dgm:pt modelId="{B7AB72E9-FB95-4D45-A498-70A999538478}" type="sibTrans" cxnId="{1D1AA5DB-A9D6-428B-85E8-995897878B38}">
      <dgm:prSet/>
      <dgm:spPr/>
      <dgm:t>
        <a:bodyPr/>
        <a:lstStyle/>
        <a:p>
          <a:endParaRPr lang="en-US"/>
        </a:p>
      </dgm:t>
    </dgm:pt>
    <dgm:pt modelId="{71DC364E-7A93-48DE-976F-64F49CA5F9E5}">
      <dgm:prSet/>
      <dgm:spPr/>
      <dgm:t>
        <a:bodyPr/>
        <a:lstStyle/>
        <a:p>
          <a:r>
            <a:rPr lang="en-US"/>
            <a:t>Load new data button- Loads new scanned surface data, CSV file.</a:t>
          </a:r>
        </a:p>
      </dgm:t>
    </dgm:pt>
    <dgm:pt modelId="{18CDE10F-1F14-4EDC-8C06-2AA7FBA5E389}" type="parTrans" cxnId="{2811B7AA-2CA6-42F0-8A7B-4C1D5534A3E6}">
      <dgm:prSet/>
      <dgm:spPr/>
      <dgm:t>
        <a:bodyPr/>
        <a:lstStyle/>
        <a:p>
          <a:endParaRPr lang="en-US"/>
        </a:p>
      </dgm:t>
    </dgm:pt>
    <dgm:pt modelId="{C365323C-2285-4417-96DB-30C20EB4267B}" type="sibTrans" cxnId="{2811B7AA-2CA6-42F0-8A7B-4C1D5534A3E6}">
      <dgm:prSet/>
      <dgm:spPr/>
      <dgm:t>
        <a:bodyPr/>
        <a:lstStyle/>
        <a:p>
          <a:endParaRPr lang="en-US"/>
        </a:p>
      </dgm:t>
    </dgm:pt>
    <dgm:pt modelId="{A396CD8F-4C8D-4412-A0C5-B68635E70C47}">
      <dgm:prSet/>
      <dgm:spPr/>
      <dgm:t>
        <a:bodyPr/>
        <a:lstStyle/>
        <a:p>
          <a:r>
            <a:rPr lang="en-US"/>
            <a:t>X/Y Slice- To chose slice direction.</a:t>
          </a:r>
        </a:p>
      </dgm:t>
    </dgm:pt>
    <dgm:pt modelId="{E1749948-C28D-4EEB-B919-70B0BE10672F}" type="parTrans" cxnId="{990D07AC-BDD0-47D3-9FBC-D0696270F601}">
      <dgm:prSet/>
      <dgm:spPr/>
      <dgm:t>
        <a:bodyPr/>
        <a:lstStyle/>
        <a:p>
          <a:endParaRPr lang="en-US"/>
        </a:p>
      </dgm:t>
    </dgm:pt>
    <dgm:pt modelId="{7C6F1CE1-263A-4172-844A-0D64A8E16AA2}" type="sibTrans" cxnId="{990D07AC-BDD0-47D3-9FBC-D0696270F601}">
      <dgm:prSet/>
      <dgm:spPr/>
      <dgm:t>
        <a:bodyPr/>
        <a:lstStyle/>
        <a:p>
          <a:endParaRPr lang="en-US"/>
        </a:p>
      </dgm:t>
    </dgm:pt>
    <dgm:pt modelId="{08C85415-9D33-4173-92F0-CCF873F5F3ED}">
      <dgm:prSet/>
      <dgm:spPr/>
      <dgm:t>
        <a:bodyPr/>
        <a:lstStyle/>
        <a:p>
          <a:r>
            <a:rPr lang="en-US"/>
            <a:t>Show hide slice- Toggle slice panel visibility.</a:t>
          </a:r>
        </a:p>
      </dgm:t>
    </dgm:pt>
    <dgm:pt modelId="{5F8E110C-8338-4528-842E-86447AC75D9F}" type="parTrans" cxnId="{94327D30-F44F-4E6C-B3B5-9860D03614B6}">
      <dgm:prSet/>
      <dgm:spPr/>
      <dgm:t>
        <a:bodyPr/>
        <a:lstStyle/>
        <a:p>
          <a:endParaRPr lang="en-US"/>
        </a:p>
      </dgm:t>
    </dgm:pt>
    <dgm:pt modelId="{891701A8-DCCD-4AEC-AC0A-3F13E6F7CD8F}" type="sibTrans" cxnId="{94327D30-F44F-4E6C-B3B5-9860D03614B6}">
      <dgm:prSet/>
      <dgm:spPr/>
      <dgm:t>
        <a:bodyPr/>
        <a:lstStyle/>
        <a:p>
          <a:endParaRPr lang="en-US"/>
        </a:p>
      </dgm:t>
    </dgm:pt>
    <dgm:pt modelId="{6614A3D8-3DFD-445D-8ADE-DB2BA57BD587}">
      <dgm:prSet/>
      <dgm:spPr/>
      <dgm:t>
        <a:bodyPr/>
        <a:lstStyle/>
        <a:p>
          <a:r>
            <a:rPr lang="en-US"/>
            <a:t>Slice slider- To move plane across the object to select profile.</a:t>
          </a:r>
        </a:p>
      </dgm:t>
    </dgm:pt>
    <dgm:pt modelId="{8DE84902-5AB9-43B5-9614-4A4FA0003561}" type="parTrans" cxnId="{BBB0AF6F-6713-445E-AD2E-ABA5533534E7}">
      <dgm:prSet/>
      <dgm:spPr/>
      <dgm:t>
        <a:bodyPr/>
        <a:lstStyle/>
        <a:p>
          <a:endParaRPr lang="en-US"/>
        </a:p>
      </dgm:t>
    </dgm:pt>
    <dgm:pt modelId="{41363F46-D1A0-49B5-ABDD-C84D7242F2ED}" type="sibTrans" cxnId="{BBB0AF6F-6713-445E-AD2E-ABA5533534E7}">
      <dgm:prSet/>
      <dgm:spPr/>
      <dgm:t>
        <a:bodyPr/>
        <a:lstStyle/>
        <a:p>
          <a:endParaRPr lang="en-US"/>
        </a:p>
      </dgm:t>
    </dgm:pt>
    <dgm:pt modelId="{9B59BDD0-4691-4346-B0D4-AEE3518589E2}">
      <dgm:prSet/>
      <dgm:spPr/>
      <dgm:t>
        <a:bodyPr/>
        <a:lstStyle/>
        <a:p>
          <a:r>
            <a:rPr lang="en-US"/>
            <a:t>Reset</a:t>
          </a:r>
        </a:p>
      </dgm:t>
    </dgm:pt>
    <dgm:pt modelId="{100A758C-5220-4A76-B3DF-E41076FDD3CC}" type="parTrans" cxnId="{646C54F2-1C1C-4A63-A6F2-50BE317A0C9F}">
      <dgm:prSet/>
      <dgm:spPr/>
      <dgm:t>
        <a:bodyPr/>
        <a:lstStyle/>
        <a:p>
          <a:endParaRPr lang="en-US"/>
        </a:p>
      </dgm:t>
    </dgm:pt>
    <dgm:pt modelId="{B13C7DC2-DBA5-4F2A-9EDA-5A32D12A075D}" type="sibTrans" cxnId="{646C54F2-1C1C-4A63-A6F2-50BE317A0C9F}">
      <dgm:prSet/>
      <dgm:spPr/>
      <dgm:t>
        <a:bodyPr/>
        <a:lstStyle/>
        <a:p>
          <a:endParaRPr lang="en-US"/>
        </a:p>
      </dgm:t>
    </dgm:pt>
    <dgm:pt modelId="{AA46A682-BA8B-40DC-891E-9BC14E2719A2}">
      <dgm:prSet/>
      <dgm:spPr/>
      <dgm:t>
        <a:bodyPr/>
        <a:lstStyle/>
        <a:p>
          <a:r>
            <a:rPr lang="en-US"/>
            <a:t>Zoom in/out</a:t>
          </a:r>
        </a:p>
      </dgm:t>
    </dgm:pt>
    <dgm:pt modelId="{C7AC0BC2-478B-4588-AED2-FBADB8785C78}" type="parTrans" cxnId="{2181579E-1C91-4FD1-87FF-A3350F7E7C7C}">
      <dgm:prSet/>
      <dgm:spPr/>
      <dgm:t>
        <a:bodyPr/>
        <a:lstStyle/>
        <a:p>
          <a:endParaRPr lang="en-US"/>
        </a:p>
      </dgm:t>
    </dgm:pt>
    <dgm:pt modelId="{4063FC4D-2BE6-4328-A503-CAF71EC1ADA7}" type="sibTrans" cxnId="{2181579E-1C91-4FD1-87FF-A3350F7E7C7C}">
      <dgm:prSet/>
      <dgm:spPr/>
      <dgm:t>
        <a:bodyPr/>
        <a:lstStyle/>
        <a:p>
          <a:endParaRPr lang="en-US"/>
        </a:p>
      </dgm:t>
    </dgm:pt>
    <dgm:pt modelId="{D5096F3C-A368-4BFA-9976-237233AB7CEB}">
      <dgm:prSet/>
      <dgm:spPr/>
      <dgm:t>
        <a:bodyPr/>
        <a:lstStyle/>
        <a:p>
          <a:r>
            <a:rPr lang="en-US"/>
            <a:t>clear</a:t>
          </a:r>
        </a:p>
      </dgm:t>
    </dgm:pt>
    <dgm:pt modelId="{CF13157E-B6DD-4058-A37D-6D475CEFA7BF}" type="parTrans" cxnId="{373B1741-894E-460D-88F9-638E580AFEA6}">
      <dgm:prSet/>
      <dgm:spPr/>
      <dgm:t>
        <a:bodyPr/>
        <a:lstStyle/>
        <a:p>
          <a:endParaRPr lang="en-US"/>
        </a:p>
      </dgm:t>
    </dgm:pt>
    <dgm:pt modelId="{5B0D2F40-FC68-46E4-943D-68D29398804B}" type="sibTrans" cxnId="{373B1741-894E-460D-88F9-638E580AFEA6}">
      <dgm:prSet/>
      <dgm:spPr/>
      <dgm:t>
        <a:bodyPr/>
        <a:lstStyle/>
        <a:p>
          <a:endParaRPr lang="en-US"/>
        </a:p>
      </dgm:t>
    </dgm:pt>
    <dgm:pt modelId="{A0D67188-3538-419B-834D-3A76C41D6D90}" type="pres">
      <dgm:prSet presAssocID="{5F71B96E-A80F-4EEC-93D6-8BF40C3811B5}" presName="root" presStyleCnt="0">
        <dgm:presLayoutVars>
          <dgm:dir/>
          <dgm:resizeHandles val="exact"/>
        </dgm:presLayoutVars>
      </dgm:prSet>
      <dgm:spPr/>
    </dgm:pt>
    <dgm:pt modelId="{6FEF4520-8AD0-44D9-A07F-CE737D94F460}" type="pres">
      <dgm:prSet presAssocID="{CAA80BD3-D990-49EF-9F74-9EDEDCB6C761}" presName="compNode" presStyleCnt="0"/>
      <dgm:spPr/>
    </dgm:pt>
    <dgm:pt modelId="{59889DB6-FB63-4F73-ABBE-87AD3FA18B3E}" type="pres">
      <dgm:prSet presAssocID="{CAA80BD3-D990-49EF-9F74-9EDEDCB6C761}" presName="bgRect" presStyleLbl="bgShp" presStyleIdx="0" presStyleCnt="8"/>
      <dgm:spPr/>
    </dgm:pt>
    <dgm:pt modelId="{92F89835-E7F7-4051-A6A3-BBD99FA8341C}" type="pres">
      <dgm:prSet presAssocID="{CAA80BD3-D990-49EF-9F74-9EDEDCB6C76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F58089-3490-41F6-953F-FD9882848376}" type="pres">
      <dgm:prSet presAssocID="{CAA80BD3-D990-49EF-9F74-9EDEDCB6C761}" presName="spaceRect" presStyleCnt="0"/>
      <dgm:spPr/>
    </dgm:pt>
    <dgm:pt modelId="{9AC4EF23-2CD5-4EC6-A0FA-39BADB3E771E}" type="pres">
      <dgm:prSet presAssocID="{CAA80BD3-D990-49EF-9F74-9EDEDCB6C761}" presName="parTx" presStyleLbl="revTx" presStyleIdx="0" presStyleCnt="8">
        <dgm:presLayoutVars>
          <dgm:chMax val="0"/>
          <dgm:chPref val="0"/>
        </dgm:presLayoutVars>
      </dgm:prSet>
      <dgm:spPr/>
    </dgm:pt>
    <dgm:pt modelId="{CBEC73C5-6513-4091-943B-EDCC6E816894}" type="pres">
      <dgm:prSet presAssocID="{B7AB72E9-FB95-4D45-A498-70A999538478}" presName="sibTrans" presStyleCnt="0"/>
      <dgm:spPr/>
    </dgm:pt>
    <dgm:pt modelId="{29F81CA3-1375-4BC4-B12C-393415478EFA}" type="pres">
      <dgm:prSet presAssocID="{71DC364E-7A93-48DE-976F-64F49CA5F9E5}" presName="compNode" presStyleCnt="0"/>
      <dgm:spPr/>
    </dgm:pt>
    <dgm:pt modelId="{A9644CFC-1A7E-49B4-BFC7-14546DD63280}" type="pres">
      <dgm:prSet presAssocID="{71DC364E-7A93-48DE-976F-64F49CA5F9E5}" presName="bgRect" presStyleLbl="bgShp" presStyleIdx="1" presStyleCnt="8"/>
      <dgm:spPr/>
    </dgm:pt>
    <dgm:pt modelId="{129877DD-6EA9-4341-AD00-B08418C29F01}" type="pres">
      <dgm:prSet presAssocID="{71DC364E-7A93-48DE-976F-64F49CA5F9E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A0A52783-90AC-4EBF-A30A-847F3987814D}" type="pres">
      <dgm:prSet presAssocID="{71DC364E-7A93-48DE-976F-64F49CA5F9E5}" presName="spaceRect" presStyleCnt="0"/>
      <dgm:spPr/>
    </dgm:pt>
    <dgm:pt modelId="{391ABDD3-CD60-468E-8C17-668A823F6F78}" type="pres">
      <dgm:prSet presAssocID="{71DC364E-7A93-48DE-976F-64F49CA5F9E5}" presName="parTx" presStyleLbl="revTx" presStyleIdx="1" presStyleCnt="8">
        <dgm:presLayoutVars>
          <dgm:chMax val="0"/>
          <dgm:chPref val="0"/>
        </dgm:presLayoutVars>
      </dgm:prSet>
      <dgm:spPr/>
    </dgm:pt>
    <dgm:pt modelId="{6353295E-5E92-4976-9967-B186F9D46218}" type="pres">
      <dgm:prSet presAssocID="{C365323C-2285-4417-96DB-30C20EB4267B}" presName="sibTrans" presStyleCnt="0"/>
      <dgm:spPr/>
    </dgm:pt>
    <dgm:pt modelId="{A3D36E63-C975-4554-AA4B-249F07F909EF}" type="pres">
      <dgm:prSet presAssocID="{A396CD8F-4C8D-4412-A0C5-B68635E70C47}" presName="compNode" presStyleCnt="0"/>
      <dgm:spPr/>
    </dgm:pt>
    <dgm:pt modelId="{C0C526EC-69A3-4748-A432-2CDEE4FE509A}" type="pres">
      <dgm:prSet presAssocID="{A396CD8F-4C8D-4412-A0C5-B68635E70C47}" presName="bgRect" presStyleLbl="bgShp" presStyleIdx="2" presStyleCnt="8"/>
      <dgm:spPr/>
    </dgm:pt>
    <dgm:pt modelId="{19C30AF6-D165-4AA3-9AC8-64367B036CF2}" type="pres">
      <dgm:prSet presAssocID="{A396CD8F-4C8D-4412-A0C5-B68635E70C4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zza"/>
        </a:ext>
      </dgm:extLst>
    </dgm:pt>
    <dgm:pt modelId="{B4023B83-3DCD-4CE6-B8A4-B6C115DAB1F6}" type="pres">
      <dgm:prSet presAssocID="{A396CD8F-4C8D-4412-A0C5-B68635E70C47}" presName="spaceRect" presStyleCnt="0"/>
      <dgm:spPr/>
    </dgm:pt>
    <dgm:pt modelId="{0727AB75-97DE-4B5F-A271-6C9622BA40E9}" type="pres">
      <dgm:prSet presAssocID="{A396CD8F-4C8D-4412-A0C5-B68635E70C47}" presName="parTx" presStyleLbl="revTx" presStyleIdx="2" presStyleCnt="8">
        <dgm:presLayoutVars>
          <dgm:chMax val="0"/>
          <dgm:chPref val="0"/>
        </dgm:presLayoutVars>
      </dgm:prSet>
      <dgm:spPr/>
    </dgm:pt>
    <dgm:pt modelId="{3D0880C6-D9F3-408F-8330-8368CA474A75}" type="pres">
      <dgm:prSet presAssocID="{7C6F1CE1-263A-4172-844A-0D64A8E16AA2}" presName="sibTrans" presStyleCnt="0"/>
      <dgm:spPr/>
    </dgm:pt>
    <dgm:pt modelId="{139DD8F2-622E-41D1-826A-AE28D0E73117}" type="pres">
      <dgm:prSet presAssocID="{08C85415-9D33-4173-92F0-CCF873F5F3ED}" presName="compNode" presStyleCnt="0"/>
      <dgm:spPr/>
    </dgm:pt>
    <dgm:pt modelId="{3A9BF141-DB30-4AFE-A56D-76CFBAC3B772}" type="pres">
      <dgm:prSet presAssocID="{08C85415-9D33-4173-92F0-CCF873F5F3ED}" presName="bgRect" presStyleLbl="bgShp" presStyleIdx="3" presStyleCnt="8"/>
      <dgm:spPr/>
    </dgm:pt>
    <dgm:pt modelId="{319930CB-6367-4C98-86C3-4B25ABDAB8CD}" type="pres">
      <dgm:prSet presAssocID="{08C85415-9D33-4173-92F0-CCF873F5F3E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F814AE89-48CF-42AB-965A-7C479CC6523A}" type="pres">
      <dgm:prSet presAssocID="{08C85415-9D33-4173-92F0-CCF873F5F3ED}" presName="spaceRect" presStyleCnt="0"/>
      <dgm:spPr/>
    </dgm:pt>
    <dgm:pt modelId="{D601BDCB-A73F-4F43-8FB4-2675D6E50A8E}" type="pres">
      <dgm:prSet presAssocID="{08C85415-9D33-4173-92F0-CCF873F5F3ED}" presName="parTx" presStyleLbl="revTx" presStyleIdx="3" presStyleCnt="8">
        <dgm:presLayoutVars>
          <dgm:chMax val="0"/>
          <dgm:chPref val="0"/>
        </dgm:presLayoutVars>
      </dgm:prSet>
      <dgm:spPr/>
    </dgm:pt>
    <dgm:pt modelId="{88F33E76-F069-4240-8562-3FF49CF46728}" type="pres">
      <dgm:prSet presAssocID="{891701A8-DCCD-4AEC-AC0A-3F13E6F7CD8F}" presName="sibTrans" presStyleCnt="0"/>
      <dgm:spPr/>
    </dgm:pt>
    <dgm:pt modelId="{88C26375-1037-4571-ABCE-066A291F4531}" type="pres">
      <dgm:prSet presAssocID="{6614A3D8-3DFD-445D-8ADE-DB2BA57BD587}" presName="compNode" presStyleCnt="0"/>
      <dgm:spPr/>
    </dgm:pt>
    <dgm:pt modelId="{D84A9849-5D94-4CA4-B2BA-AA1AEC0FE014}" type="pres">
      <dgm:prSet presAssocID="{6614A3D8-3DFD-445D-8ADE-DB2BA57BD587}" presName="bgRect" presStyleLbl="bgShp" presStyleIdx="4" presStyleCnt="8"/>
      <dgm:spPr/>
    </dgm:pt>
    <dgm:pt modelId="{28E1BAB0-40B2-4C64-8D9C-AD1E099A9569}" type="pres">
      <dgm:prSet presAssocID="{6614A3D8-3DFD-445D-8ADE-DB2BA57BD58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985FD85-A06D-4987-B272-0A4FD414B21A}" type="pres">
      <dgm:prSet presAssocID="{6614A3D8-3DFD-445D-8ADE-DB2BA57BD587}" presName="spaceRect" presStyleCnt="0"/>
      <dgm:spPr/>
    </dgm:pt>
    <dgm:pt modelId="{71633FDA-D207-417F-8D51-386CA79F4882}" type="pres">
      <dgm:prSet presAssocID="{6614A3D8-3DFD-445D-8ADE-DB2BA57BD587}" presName="parTx" presStyleLbl="revTx" presStyleIdx="4" presStyleCnt="8">
        <dgm:presLayoutVars>
          <dgm:chMax val="0"/>
          <dgm:chPref val="0"/>
        </dgm:presLayoutVars>
      </dgm:prSet>
      <dgm:spPr/>
    </dgm:pt>
    <dgm:pt modelId="{C5020CE6-EF5B-4F98-933F-EEA448F5485A}" type="pres">
      <dgm:prSet presAssocID="{41363F46-D1A0-49B5-ABDD-C84D7242F2ED}" presName="sibTrans" presStyleCnt="0"/>
      <dgm:spPr/>
    </dgm:pt>
    <dgm:pt modelId="{E64C1CA0-60D6-4ADD-8299-82E8E7DC25A3}" type="pres">
      <dgm:prSet presAssocID="{9B59BDD0-4691-4346-B0D4-AEE3518589E2}" presName="compNode" presStyleCnt="0"/>
      <dgm:spPr/>
    </dgm:pt>
    <dgm:pt modelId="{F4DBF829-4E53-4AAA-BCF2-02D9596C5935}" type="pres">
      <dgm:prSet presAssocID="{9B59BDD0-4691-4346-B0D4-AEE3518589E2}" presName="bgRect" presStyleLbl="bgShp" presStyleIdx="5" presStyleCnt="8"/>
      <dgm:spPr/>
    </dgm:pt>
    <dgm:pt modelId="{C05D51E1-1235-4EA6-B915-7BAEB92A9F2E}" type="pres">
      <dgm:prSet presAssocID="{9B59BDD0-4691-4346-B0D4-AEE3518589E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59C59B41-EBCA-40B6-B968-5F75F40E0AB2}" type="pres">
      <dgm:prSet presAssocID="{9B59BDD0-4691-4346-B0D4-AEE3518589E2}" presName="spaceRect" presStyleCnt="0"/>
      <dgm:spPr/>
    </dgm:pt>
    <dgm:pt modelId="{38DD79ED-96AD-46B2-A1CA-8A73803DD94C}" type="pres">
      <dgm:prSet presAssocID="{9B59BDD0-4691-4346-B0D4-AEE3518589E2}" presName="parTx" presStyleLbl="revTx" presStyleIdx="5" presStyleCnt="8">
        <dgm:presLayoutVars>
          <dgm:chMax val="0"/>
          <dgm:chPref val="0"/>
        </dgm:presLayoutVars>
      </dgm:prSet>
      <dgm:spPr/>
    </dgm:pt>
    <dgm:pt modelId="{3E4EC376-852F-42EC-9BF6-FD6CBD5F958D}" type="pres">
      <dgm:prSet presAssocID="{B13C7DC2-DBA5-4F2A-9EDA-5A32D12A075D}" presName="sibTrans" presStyleCnt="0"/>
      <dgm:spPr/>
    </dgm:pt>
    <dgm:pt modelId="{E8D10961-BE66-425E-AC06-7E81F0E59B79}" type="pres">
      <dgm:prSet presAssocID="{AA46A682-BA8B-40DC-891E-9BC14E2719A2}" presName="compNode" presStyleCnt="0"/>
      <dgm:spPr/>
    </dgm:pt>
    <dgm:pt modelId="{F8B8CE1C-CDB0-4DBA-843E-E3C0C6E02657}" type="pres">
      <dgm:prSet presAssocID="{AA46A682-BA8B-40DC-891E-9BC14E2719A2}" presName="bgRect" presStyleLbl="bgShp" presStyleIdx="6" presStyleCnt="8"/>
      <dgm:spPr/>
    </dgm:pt>
    <dgm:pt modelId="{98986E0E-6BC9-42D7-9E7C-975BC22C7253}" type="pres">
      <dgm:prSet presAssocID="{AA46A682-BA8B-40DC-891E-9BC14E2719A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D299E8E7-81A9-40D2-9DE9-AFEDBEE6349E}" type="pres">
      <dgm:prSet presAssocID="{AA46A682-BA8B-40DC-891E-9BC14E2719A2}" presName="spaceRect" presStyleCnt="0"/>
      <dgm:spPr/>
    </dgm:pt>
    <dgm:pt modelId="{DC646D41-E69F-4539-A719-E16DA36A1B09}" type="pres">
      <dgm:prSet presAssocID="{AA46A682-BA8B-40DC-891E-9BC14E2719A2}" presName="parTx" presStyleLbl="revTx" presStyleIdx="6" presStyleCnt="8">
        <dgm:presLayoutVars>
          <dgm:chMax val="0"/>
          <dgm:chPref val="0"/>
        </dgm:presLayoutVars>
      </dgm:prSet>
      <dgm:spPr/>
    </dgm:pt>
    <dgm:pt modelId="{3343743F-614B-4570-865E-887582FED7E7}" type="pres">
      <dgm:prSet presAssocID="{4063FC4D-2BE6-4328-A503-CAF71EC1ADA7}" presName="sibTrans" presStyleCnt="0"/>
      <dgm:spPr/>
    </dgm:pt>
    <dgm:pt modelId="{CF12A619-E8E7-4251-9CFB-51BF64494182}" type="pres">
      <dgm:prSet presAssocID="{D5096F3C-A368-4BFA-9976-237233AB7CEB}" presName="compNode" presStyleCnt="0"/>
      <dgm:spPr/>
    </dgm:pt>
    <dgm:pt modelId="{1C4695AA-D039-44C8-B0D1-8FE72D21D75A}" type="pres">
      <dgm:prSet presAssocID="{D5096F3C-A368-4BFA-9976-237233AB7CEB}" presName="bgRect" presStyleLbl="bgShp" presStyleIdx="7" presStyleCnt="8"/>
      <dgm:spPr/>
    </dgm:pt>
    <dgm:pt modelId="{104F10D3-FFF9-4E3E-B92C-5F0E4F88DDEC}" type="pres">
      <dgm:prSet presAssocID="{D5096F3C-A368-4BFA-9976-237233AB7CE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30C94E8C-FD8E-4800-889E-9E8182E73048}" type="pres">
      <dgm:prSet presAssocID="{D5096F3C-A368-4BFA-9976-237233AB7CEB}" presName="spaceRect" presStyleCnt="0"/>
      <dgm:spPr/>
    </dgm:pt>
    <dgm:pt modelId="{78162F79-210A-4995-92BE-E6232AF5B758}" type="pres">
      <dgm:prSet presAssocID="{D5096F3C-A368-4BFA-9976-237233AB7CE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E6C57908-EE3B-42F0-A941-1EC6A28AF42E}" type="presOf" srcId="{5F71B96E-A80F-4EEC-93D6-8BF40C3811B5}" destId="{A0D67188-3538-419B-834D-3A76C41D6D90}" srcOrd="0" destOrd="0" presId="urn:microsoft.com/office/officeart/2018/2/layout/IconVerticalSolidList"/>
    <dgm:cxn modelId="{637DF314-3C43-471A-97C5-E57CD37D9F1E}" type="presOf" srcId="{A396CD8F-4C8D-4412-A0C5-B68635E70C47}" destId="{0727AB75-97DE-4B5F-A271-6C9622BA40E9}" srcOrd="0" destOrd="0" presId="urn:microsoft.com/office/officeart/2018/2/layout/IconVerticalSolidList"/>
    <dgm:cxn modelId="{94327D30-F44F-4E6C-B3B5-9860D03614B6}" srcId="{5F71B96E-A80F-4EEC-93D6-8BF40C3811B5}" destId="{08C85415-9D33-4173-92F0-CCF873F5F3ED}" srcOrd="3" destOrd="0" parTransId="{5F8E110C-8338-4528-842E-86447AC75D9F}" sibTransId="{891701A8-DCCD-4AEC-AC0A-3F13E6F7CD8F}"/>
    <dgm:cxn modelId="{569BCC5B-4556-45A0-A356-FE82E9D32ABA}" type="presOf" srcId="{CAA80BD3-D990-49EF-9F74-9EDEDCB6C761}" destId="{9AC4EF23-2CD5-4EC6-A0FA-39BADB3E771E}" srcOrd="0" destOrd="0" presId="urn:microsoft.com/office/officeart/2018/2/layout/IconVerticalSolidList"/>
    <dgm:cxn modelId="{A498025F-148C-46C9-9446-8B275081D0A9}" type="presOf" srcId="{6614A3D8-3DFD-445D-8ADE-DB2BA57BD587}" destId="{71633FDA-D207-417F-8D51-386CA79F4882}" srcOrd="0" destOrd="0" presId="urn:microsoft.com/office/officeart/2018/2/layout/IconVerticalSolidList"/>
    <dgm:cxn modelId="{373B1741-894E-460D-88F9-638E580AFEA6}" srcId="{5F71B96E-A80F-4EEC-93D6-8BF40C3811B5}" destId="{D5096F3C-A368-4BFA-9976-237233AB7CEB}" srcOrd="7" destOrd="0" parTransId="{CF13157E-B6DD-4058-A37D-6D475CEFA7BF}" sibTransId="{5B0D2F40-FC68-46E4-943D-68D29398804B}"/>
    <dgm:cxn modelId="{BBB0AF6F-6713-445E-AD2E-ABA5533534E7}" srcId="{5F71B96E-A80F-4EEC-93D6-8BF40C3811B5}" destId="{6614A3D8-3DFD-445D-8ADE-DB2BA57BD587}" srcOrd="4" destOrd="0" parTransId="{8DE84902-5AB9-43B5-9614-4A4FA0003561}" sibTransId="{41363F46-D1A0-49B5-ABDD-C84D7242F2ED}"/>
    <dgm:cxn modelId="{B26A358B-DEE0-4B19-9E4D-B8D8089D4DFA}" type="presOf" srcId="{9B59BDD0-4691-4346-B0D4-AEE3518589E2}" destId="{38DD79ED-96AD-46B2-A1CA-8A73803DD94C}" srcOrd="0" destOrd="0" presId="urn:microsoft.com/office/officeart/2018/2/layout/IconVerticalSolidList"/>
    <dgm:cxn modelId="{F2417192-9468-4180-909A-AAEB6FB3BA53}" type="presOf" srcId="{08C85415-9D33-4173-92F0-CCF873F5F3ED}" destId="{D601BDCB-A73F-4F43-8FB4-2675D6E50A8E}" srcOrd="0" destOrd="0" presId="urn:microsoft.com/office/officeart/2018/2/layout/IconVerticalSolidList"/>
    <dgm:cxn modelId="{2181579E-1C91-4FD1-87FF-A3350F7E7C7C}" srcId="{5F71B96E-A80F-4EEC-93D6-8BF40C3811B5}" destId="{AA46A682-BA8B-40DC-891E-9BC14E2719A2}" srcOrd="6" destOrd="0" parTransId="{C7AC0BC2-478B-4588-AED2-FBADB8785C78}" sibTransId="{4063FC4D-2BE6-4328-A503-CAF71EC1ADA7}"/>
    <dgm:cxn modelId="{37C4339F-EE54-4D27-889A-8FB5E977EAED}" type="presOf" srcId="{AA46A682-BA8B-40DC-891E-9BC14E2719A2}" destId="{DC646D41-E69F-4539-A719-E16DA36A1B09}" srcOrd="0" destOrd="0" presId="urn:microsoft.com/office/officeart/2018/2/layout/IconVerticalSolidList"/>
    <dgm:cxn modelId="{2811B7AA-2CA6-42F0-8A7B-4C1D5534A3E6}" srcId="{5F71B96E-A80F-4EEC-93D6-8BF40C3811B5}" destId="{71DC364E-7A93-48DE-976F-64F49CA5F9E5}" srcOrd="1" destOrd="0" parTransId="{18CDE10F-1F14-4EDC-8C06-2AA7FBA5E389}" sibTransId="{C365323C-2285-4417-96DB-30C20EB4267B}"/>
    <dgm:cxn modelId="{990D07AC-BDD0-47D3-9FBC-D0696270F601}" srcId="{5F71B96E-A80F-4EEC-93D6-8BF40C3811B5}" destId="{A396CD8F-4C8D-4412-A0C5-B68635E70C47}" srcOrd="2" destOrd="0" parTransId="{E1749948-C28D-4EEB-B919-70B0BE10672F}" sibTransId="{7C6F1CE1-263A-4172-844A-0D64A8E16AA2}"/>
    <dgm:cxn modelId="{A258F8C9-E0A1-4B7F-8438-BBA31CB479C2}" type="presOf" srcId="{71DC364E-7A93-48DE-976F-64F49CA5F9E5}" destId="{391ABDD3-CD60-468E-8C17-668A823F6F78}" srcOrd="0" destOrd="0" presId="urn:microsoft.com/office/officeart/2018/2/layout/IconVerticalSolidList"/>
    <dgm:cxn modelId="{1D1AA5DB-A9D6-428B-85E8-995897878B38}" srcId="{5F71B96E-A80F-4EEC-93D6-8BF40C3811B5}" destId="{CAA80BD3-D990-49EF-9F74-9EDEDCB6C761}" srcOrd="0" destOrd="0" parTransId="{8513BC2A-E457-4B34-B174-3F4D4D68A563}" sibTransId="{B7AB72E9-FB95-4D45-A498-70A999538478}"/>
    <dgm:cxn modelId="{646C54F2-1C1C-4A63-A6F2-50BE317A0C9F}" srcId="{5F71B96E-A80F-4EEC-93D6-8BF40C3811B5}" destId="{9B59BDD0-4691-4346-B0D4-AEE3518589E2}" srcOrd="5" destOrd="0" parTransId="{100A758C-5220-4A76-B3DF-E41076FDD3CC}" sibTransId="{B13C7DC2-DBA5-4F2A-9EDA-5A32D12A075D}"/>
    <dgm:cxn modelId="{FB914CFF-4305-4AE6-9064-C194430E94FE}" type="presOf" srcId="{D5096F3C-A368-4BFA-9976-237233AB7CEB}" destId="{78162F79-210A-4995-92BE-E6232AF5B758}" srcOrd="0" destOrd="0" presId="urn:microsoft.com/office/officeart/2018/2/layout/IconVerticalSolidList"/>
    <dgm:cxn modelId="{A9717279-9254-4A37-8F36-A0FF0D9B3E66}" type="presParOf" srcId="{A0D67188-3538-419B-834D-3A76C41D6D90}" destId="{6FEF4520-8AD0-44D9-A07F-CE737D94F460}" srcOrd="0" destOrd="0" presId="urn:microsoft.com/office/officeart/2018/2/layout/IconVerticalSolidList"/>
    <dgm:cxn modelId="{6A11ECFB-19DE-49E7-BD4B-18E6F004EBC8}" type="presParOf" srcId="{6FEF4520-8AD0-44D9-A07F-CE737D94F460}" destId="{59889DB6-FB63-4F73-ABBE-87AD3FA18B3E}" srcOrd="0" destOrd="0" presId="urn:microsoft.com/office/officeart/2018/2/layout/IconVerticalSolidList"/>
    <dgm:cxn modelId="{BE47B42F-5C22-40F7-8B86-2433222C5574}" type="presParOf" srcId="{6FEF4520-8AD0-44D9-A07F-CE737D94F460}" destId="{92F89835-E7F7-4051-A6A3-BBD99FA8341C}" srcOrd="1" destOrd="0" presId="urn:microsoft.com/office/officeart/2018/2/layout/IconVerticalSolidList"/>
    <dgm:cxn modelId="{F7CE6FCF-00C3-40A2-AA09-155081817D4E}" type="presParOf" srcId="{6FEF4520-8AD0-44D9-A07F-CE737D94F460}" destId="{A5F58089-3490-41F6-953F-FD9882848376}" srcOrd="2" destOrd="0" presId="urn:microsoft.com/office/officeart/2018/2/layout/IconVerticalSolidList"/>
    <dgm:cxn modelId="{FD258E86-FE1E-4488-B776-CBDF9309B1CC}" type="presParOf" srcId="{6FEF4520-8AD0-44D9-A07F-CE737D94F460}" destId="{9AC4EF23-2CD5-4EC6-A0FA-39BADB3E771E}" srcOrd="3" destOrd="0" presId="urn:microsoft.com/office/officeart/2018/2/layout/IconVerticalSolidList"/>
    <dgm:cxn modelId="{CD86C05B-F64E-4798-8039-2400361C86CB}" type="presParOf" srcId="{A0D67188-3538-419B-834D-3A76C41D6D90}" destId="{CBEC73C5-6513-4091-943B-EDCC6E816894}" srcOrd="1" destOrd="0" presId="urn:microsoft.com/office/officeart/2018/2/layout/IconVerticalSolidList"/>
    <dgm:cxn modelId="{EB55DF0A-F700-4204-82AC-EF1AD5E6A570}" type="presParOf" srcId="{A0D67188-3538-419B-834D-3A76C41D6D90}" destId="{29F81CA3-1375-4BC4-B12C-393415478EFA}" srcOrd="2" destOrd="0" presId="urn:microsoft.com/office/officeart/2018/2/layout/IconVerticalSolidList"/>
    <dgm:cxn modelId="{729FC864-9691-4F2A-B14C-75C7DD630F8F}" type="presParOf" srcId="{29F81CA3-1375-4BC4-B12C-393415478EFA}" destId="{A9644CFC-1A7E-49B4-BFC7-14546DD63280}" srcOrd="0" destOrd="0" presId="urn:microsoft.com/office/officeart/2018/2/layout/IconVerticalSolidList"/>
    <dgm:cxn modelId="{262209EE-DE3C-4762-A2EC-9D92C1E2C503}" type="presParOf" srcId="{29F81CA3-1375-4BC4-B12C-393415478EFA}" destId="{129877DD-6EA9-4341-AD00-B08418C29F01}" srcOrd="1" destOrd="0" presId="urn:microsoft.com/office/officeart/2018/2/layout/IconVerticalSolidList"/>
    <dgm:cxn modelId="{7B17B7BF-E61F-4072-B972-BA4B22C038E4}" type="presParOf" srcId="{29F81CA3-1375-4BC4-B12C-393415478EFA}" destId="{A0A52783-90AC-4EBF-A30A-847F3987814D}" srcOrd="2" destOrd="0" presId="urn:microsoft.com/office/officeart/2018/2/layout/IconVerticalSolidList"/>
    <dgm:cxn modelId="{F1407D72-4B29-4A73-8176-DF9697D973D6}" type="presParOf" srcId="{29F81CA3-1375-4BC4-B12C-393415478EFA}" destId="{391ABDD3-CD60-468E-8C17-668A823F6F78}" srcOrd="3" destOrd="0" presId="urn:microsoft.com/office/officeart/2018/2/layout/IconVerticalSolidList"/>
    <dgm:cxn modelId="{50F6341E-F90F-4DF8-9DAC-095B46441468}" type="presParOf" srcId="{A0D67188-3538-419B-834D-3A76C41D6D90}" destId="{6353295E-5E92-4976-9967-B186F9D46218}" srcOrd="3" destOrd="0" presId="urn:microsoft.com/office/officeart/2018/2/layout/IconVerticalSolidList"/>
    <dgm:cxn modelId="{60E49728-7E1E-4201-AAAE-9D4001E67191}" type="presParOf" srcId="{A0D67188-3538-419B-834D-3A76C41D6D90}" destId="{A3D36E63-C975-4554-AA4B-249F07F909EF}" srcOrd="4" destOrd="0" presId="urn:microsoft.com/office/officeart/2018/2/layout/IconVerticalSolidList"/>
    <dgm:cxn modelId="{8F90B58D-E63E-4D39-8450-B60E6D1505EF}" type="presParOf" srcId="{A3D36E63-C975-4554-AA4B-249F07F909EF}" destId="{C0C526EC-69A3-4748-A432-2CDEE4FE509A}" srcOrd="0" destOrd="0" presId="urn:microsoft.com/office/officeart/2018/2/layout/IconVerticalSolidList"/>
    <dgm:cxn modelId="{DE2FF3CD-2223-409D-9681-1C11266BE462}" type="presParOf" srcId="{A3D36E63-C975-4554-AA4B-249F07F909EF}" destId="{19C30AF6-D165-4AA3-9AC8-64367B036CF2}" srcOrd="1" destOrd="0" presId="urn:microsoft.com/office/officeart/2018/2/layout/IconVerticalSolidList"/>
    <dgm:cxn modelId="{113D4508-8E47-4535-8CB8-2A7CAECBED15}" type="presParOf" srcId="{A3D36E63-C975-4554-AA4B-249F07F909EF}" destId="{B4023B83-3DCD-4CE6-B8A4-B6C115DAB1F6}" srcOrd="2" destOrd="0" presId="urn:microsoft.com/office/officeart/2018/2/layout/IconVerticalSolidList"/>
    <dgm:cxn modelId="{3441EF3C-8DC0-41CF-AE0F-6F3167869C87}" type="presParOf" srcId="{A3D36E63-C975-4554-AA4B-249F07F909EF}" destId="{0727AB75-97DE-4B5F-A271-6C9622BA40E9}" srcOrd="3" destOrd="0" presId="urn:microsoft.com/office/officeart/2018/2/layout/IconVerticalSolidList"/>
    <dgm:cxn modelId="{AFFEFA16-3FEE-4BD0-B9B0-22B8429E9C2A}" type="presParOf" srcId="{A0D67188-3538-419B-834D-3A76C41D6D90}" destId="{3D0880C6-D9F3-408F-8330-8368CA474A75}" srcOrd="5" destOrd="0" presId="urn:microsoft.com/office/officeart/2018/2/layout/IconVerticalSolidList"/>
    <dgm:cxn modelId="{F6A49226-CF0C-4C2C-84A3-C65E2843B3C0}" type="presParOf" srcId="{A0D67188-3538-419B-834D-3A76C41D6D90}" destId="{139DD8F2-622E-41D1-826A-AE28D0E73117}" srcOrd="6" destOrd="0" presId="urn:microsoft.com/office/officeart/2018/2/layout/IconVerticalSolidList"/>
    <dgm:cxn modelId="{B48E676D-14CF-49DE-AAF8-C4BEA95488D1}" type="presParOf" srcId="{139DD8F2-622E-41D1-826A-AE28D0E73117}" destId="{3A9BF141-DB30-4AFE-A56D-76CFBAC3B772}" srcOrd="0" destOrd="0" presId="urn:microsoft.com/office/officeart/2018/2/layout/IconVerticalSolidList"/>
    <dgm:cxn modelId="{CE75CBDF-56F5-4BE1-8439-BD4CB45C424E}" type="presParOf" srcId="{139DD8F2-622E-41D1-826A-AE28D0E73117}" destId="{319930CB-6367-4C98-86C3-4B25ABDAB8CD}" srcOrd="1" destOrd="0" presId="urn:microsoft.com/office/officeart/2018/2/layout/IconVerticalSolidList"/>
    <dgm:cxn modelId="{69149D92-96CA-49AC-B283-3F4845195D60}" type="presParOf" srcId="{139DD8F2-622E-41D1-826A-AE28D0E73117}" destId="{F814AE89-48CF-42AB-965A-7C479CC6523A}" srcOrd="2" destOrd="0" presId="urn:microsoft.com/office/officeart/2018/2/layout/IconVerticalSolidList"/>
    <dgm:cxn modelId="{D53FCFD6-235F-4337-8F9C-A4E79685412B}" type="presParOf" srcId="{139DD8F2-622E-41D1-826A-AE28D0E73117}" destId="{D601BDCB-A73F-4F43-8FB4-2675D6E50A8E}" srcOrd="3" destOrd="0" presId="urn:microsoft.com/office/officeart/2018/2/layout/IconVerticalSolidList"/>
    <dgm:cxn modelId="{783E60F8-0599-41A0-87F3-E58B8A41A9BD}" type="presParOf" srcId="{A0D67188-3538-419B-834D-3A76C41D6D90}" destId="{88F33E76-F069-4240-8562-3FF49CF46728}" srcOrd="7" destOrd="0" presId="urn:microsoft.com/office/officeart/2018/2/layout/IconVerticalSolidList"/>
    <dgm:cxn modelId="{AF30BD3A-9093-4295-8CF6-C1BEFE18B173}" type="presParOf" srcId="{A0D67188-3538-419B-834D-3A76C41D6D90}" destId="{88C26375-1037-4571-ABCE-066A291F4531}" srcOrd="8" destOrd="0" presId="urn:microsoft.com/office/officeart/2018/2/layout/IconVerticalSolidList"/>
    <dgm:cxn modelId="{A7C0B995-D023-4E69-B717-992DF43ECB8D}" type="presParOf" srcId="{88C26375-1037-4571-ABCE-066A291F4531}" destId="{D84A9849-5D94-4CA4-B2BA-AA1AEC0FE014}" srcOrd="0" destOrd="0" presId="urn:microsoft.com/office/officeart/2018/2/layout/IconVerticalSolidList"/>
    <dgm:cxn modelId="{991E0558-FDD9-4055-96E1-6BF758D8F961}" type="presParOf" srcId="{88C26375-1037-4571-ABCE-066A291F4531}" destId="{28E1BAB0-40B2-4C64-8D9C-AD1E099A9569}" srcOrd="1" destOrd="0" presId="urn:microsoft.com/office/officeart/2018/2/layout/IconVerticalSolidList"/>
    <dgm:cxn modelId="{0C20A8A6-7C73-4E8A-ACE6-066D39B46A39}" type="presParOf" srcId="{88C26375-1037-4571-ABCE-066A291F4531}" destId="{7985FD85-A06D-4987-B272-0A4FD414B21A}" srcOrd="2" destOrd="0" presId="urn:microsoft.com/office/officeart/2018/2/layout/IconVerticalSolidList"/>
    <dgm:cxn modelId="{0517EFF6-81DE-469B-A4CE-4994F7796149}" type="presParOf" srcId="{88C26375-1037-4571-ABCE-066A291F4531}" destId="{71633FDA-D207-417F-8D51-386CA79F4882}" srcOrd="3" destOrd="0" presId="urn:microsoft.com/office/officeart/2018/2/layout/IconVerticalSolidList"/>
    <dgm:cxn modelId="{BB6C124C-27B3-4291-838A-3271C638315B}" type="presParOf" srcId="{A0D67188-3538-419B-834D-3A76C41D6D90}" destId="{C5020CE6-EF5B-4F98-933F-EEA448F5485A}" srcOrd="9" destOrd="0" presId="urn:microsoft.com/office/officeart/2018/2/layout/IconVerticalSolidList"/>
    <dgm:cxn modelId="{5F3BFF1A-D0FD-4EC4-9396-75EFCBE5CDC3}" type="presParOf" srcId="{A0D67188-3538-419B-834D-3A76C41D6D90}" destId="{E64C1CA0-60D6-4ADD-8299-82E8E7DC25A3}" srcOrd="10" destOrd="0" presId="urn:microsoft.com/office/officeart/2018/2/layout/IconVerticalSolidList"/>
    <dgm:cxn modelId="{C6123E43-1285-416B-9FF0-CE5C47BB0EE1}" type="presParOf" srcId="{E64C1CA0-60D6-4ADD-8299-82E8E7DC25A3}" destId="{F4DBF829-4E53-4AAA-BCF2-02D9596C5935}" srcOrd="0" destOrd="0" presId="urn:microsoft.com/office/officeart/2018/2/layout/IconVerticalSolidList"/>
    <dgm:cxn modelId="{208D09A2-A84B-4892-8A5F-B490D30EC018}" type="presParOf" srcId="{E64C1CA0-60D6-4ADD-8299-82E8E7DC25A3}" destId="{C05D51E1-1235-4EA6-B915-7BAEB92A9F2E}" srcOrd="1" destOrd="0" presId="urn:microsoft.com/office/officeart/2018/2/layout/IconVerticalSolidList"/>
    <dgm:cxn modelId="{7C6E60EE-AA0B-4F7A-B2F6-561562FD3707}" type="presParOf" srcId="{E64C1CA0-60D6-4ADD-8299-82E8E7DC25A3}" destId="{59C59B41-EBCA-40B6-B968-5F75F40E0AB2}" srcOrd="2" destOrd="0" presId="urn:microsoft.com/office/officeart/2018/2/layout/IconVerticalSolidList"/>
    <dgm:cxn modelId="{74310FCA-C011-4D8A-BFB4-236145C5ADB2}" type="presParOf" srcId="{E64C1CA0-60D6-4ADD-8299-82E8E7DC25A3}" destId="{38DD79ED-96AD-46B2-A1CA-8A73803DD94C}" srcOrd="3" destOrd="0" presId="urn:microsoft.com/office/officeart/2018/2/layout/IconVerticalSolidList"/>
    <dgm:cxn modelId="{55835005-F54A-4225-B004-AA6538AB5563}" type="presParOf" srcId="{A0D67188-3538-419B-834D-3A76C41D6D90}" destId="{3E4EC376-852F-42EC-9BF6-FD6CBD5F958D}" srcOrd="11" destOrd="0" presId="urn:microsoft.com/office/officeart/2018/2/layout/IconVerticalSolidList"/>
    <dgm:cxn modelId="{0745A55B-D2A0-4148-A35B-8C210F7BD6F8}" type="presParOf" srcId="{A0D67188-3538-419B-834D-3A76C41D6D90}" destId="{E8D10961-BE66-425E-AC06-7E81F0E59B79}" srcOrd="12" destOrd="0" presId="urn:microsoft.com/office/officeart/2018/2/layout/IconVerticalSolidList"/>
    <dgm:cxn modelId="{CF30B9F8-FD33-40E6-88E6-DA7EB78F82A3}" type="presParOf" srcId="{E8D10961-BE66-425E-AC06-7E81F0E59B79}" destId="{F8B8CE1C-CDB0-4DBA-843E-E3C0C6E02657}" srcOrd="0" destOrd="0" presId="urn:microsoft.com/office/officeart/2018/2/layout/IconVerticalSolidList"/>
    <dgm:cxn modelId="{B7B6F07A-1558-43A1-BB29-D86B1CB70195}" type="presParOf" srcId="{E8D10961-BE66-425E-AC06-7E81F0E59B79}" destId="{98986E0E-6BC9-42D7-9E7C-975BC22C7253}" srcOrd="1" destOrd="0" presId="urn:microsoft.com/office/officeart/2018/2/layout/IconVerticalSolidList"/>
    <dgm:cxn modelId="{DB6D4133-BCDD-4407-B51E-73A4979713C2}" type="presParOf" srcId="{E8D10961-BE66-425E-AC06-7E81F0E59B79}" destId="{D299E8E7-81A9-40D2-9DE9-AFEDBEE6349E}" srcOrd="2" destOrd="0" presId="urn:microsoft.com/office/officeart/2018/2/layout/IconVerticalSolidList"/>
    <dgm:cxn modelId="{D8DF6646-912C-4251-AD35-39E63E59B9B0}" type="presParOf" srcId="{E8D10961-BE66-425E-AC06-7E81F0E59B79}" destId="{DC646D41-E69F-4539-A719-E16DA36A1B09}" srcOrd="3" destOrd="0" presId="urn:microsoft.com/office/officeart/2018/2/layout/IconVerticalSolidList"/>
    <dgm:cxn modelId="{14E5FA8F-2571-417E-872E-5129FB411064}" type="presParOf" srcId="{A0D67188-3538-419B-834D-3A76C41D6D90}" destId="{3343743F-614B-4570-865E-887582FED7E7}" srcOrd="13" destOrd="0" presId="urn:microsoft.com/office/officeart/2018/2/layout/IconVerticalSolidList"/>
    <dgm:cxn modelId="{5506AC4E-7206-4027-A834-A044F666F4F6}" type="presParOf" srcId="{A0D67188-3538-419B-834D-3A76C41D6D90}" destId="{CF12A619-E8E7-4251-9CFB-51BF64494182}" srcOrd="14" destOrd="0" presId="urn:microsoft.com/office/officeart/2018/2/layout/IconVerticalSolidList"/>
    <dgm:cxn modelId="{BD1D33F3-12FE-4A35-917F-D90E3780EEED}" type="presParOf" srcId="{CF12A619-E8E7-4251-9CFB-51BF64494182}" destId="{1C4695AA-D039-44C8-B0D1-8FE72D21D75A}" srcOrd="0" destOrd="0" presId="urn:microsoft.com/office/officeart/2018/2/layout/IconVerticalSolidList"/>
    <dgm:cxn modelId="{0BE0B760-1ADD-4C1F-ADE1-861B0BFCBA6B}" type="presParOf" srcId="{CF12A619-E8E7-4251-9CFB-51BF64494182}" destId="{104F10D3-FFF9-4E3E-B92C-5F0E4F88DDEC}" srcOrd="1" destOrd="0" presId="urn:microsoft.com/office/officeart/2018/2/layout/IconVerticalSolidList"/>
    <dgm:cxn modelId="{8A8D0427-B3EC-4201-B2B7-61CDDD231B2E}" type="presParOf" srcId="{CF12A619-E8E7-4251-9CFB-51BF64494182}" destId="{30C94E8C-FD8E-4800-889E-9E8182E73048}" srcOrd="2" destOrd="0" presId="urn:microsoft.com/office/officeart/2018/2/layout/IconVerticalSolidList"/>
    <dgm:cxn modelId="{A558E8F2-8F58-4869-BB0A-C9210A2D103B}" type="presParOf" srcId="{CF12A619-E8E7-4251-9CFB-51BF64494182}" destId="{78162F79-210A-4995-92BE-E6232AF5B7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4DA6D6A-F168-4BA1-980D-BCFC1D13400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155D4C-56FB-42CF-AD64-3C735D41833C}">
      <dgm:prSet/>
      <dgm:spPr/>
      <dgm:t>
        <a:bodyPr/>
        <a:lstStyle/>
        <a:p>
          <a:r>
            <a:rPr lang="en-US"/>
            <a:t>Click on the ‘show slice’</a:t>
          </a:r>
        </a:p>
      </dgm:t>
    </dgm:pt>
    <dgm:pt modelId="{3B22B1C0-05E8-4585-89C5-2AACEE3AFAB1}" type="parTrans" cxnId="{13CDECA0-5F68-48A6-B3A5-0808B2968704}">
      <dgm:prSet/>
      <dgm:spPr/>
      <dgm:t>
        <a:bodyPr/>
        <a:lstStyle/>
        <a:p>
          <a:endParaRPr lang="en-US"/>
        </a:p>
      </dgm:t>
    </dgm:pt>
    <dgm:pt modelId="{7050360E-194E-41BC-9744-E7120A478559}" type="sibTrans" cxnId="{13CDECA0-5F68-48A6-B3A5-0808B2968704}">
      <dgm:prSet/>
      <dgm:spPr/>
      <dgm:t>
        <a:bodyPr/>
        <a:lstStyle/>
        <a:p>
          <a:endParaRPr lang="en-US"/>
        </a:p>
      </dgm:t>
    </dgm:pt>
    <dgm:pt modelId="{1598E860-26AA-479A-A7AD-149750D7F602}">
      <dgm:prSet/>
      <dgm:spPr/>
      <dgm:t>
        <a:bodyPr/>
        <a:lstStyle/>
        <a:p>
          <a:r>
            <a:rPr lang="en-US"/>
            <a:t>Slider to desired location</a:t>
          </a:r>
        </a:p>
      </dgm:t>
    </dgm:pt>
    <dgm:pt modelId="{FADC68F3-2B8B-4044-AFA1-65C018B578BD}" type="parTrans" cxnId="{94364079-D648-45B5-B801-EDEB6CB8300A}">
      <dgm:prSet/>
      <dgm:spPr/>
      <dgm:t>
        <a:bodyPr/>
        <a:lstStyle/>
        <a:p>
          <a:endParaRPr lang="en-US"/>
        </a:p>
      </dgm:t>
    </dgm:pt>
    <dgm:pt modelId="{F6098C8A-12BA-4BC7-A7F5-343F5265AD7A}" type="sibTrans" cxnId="{94364079-D648-45B5-B801-EDEB6CB8300A}">
      <dgm:prSet/>
      <dgm:spPr/>
      <dgm:t>
        <a:bodyPr/>
        <a:lstStyle/>
        <a:p>
          <a:endParaRPr lang="en-US"/>
        </a:p>
      </dgm:t>
    </dgm:pt>
    <dgm:pt modelId="{E4023925-52F3-40D6-ABEB-B65451FBC39F}">
      <dgm:prSet/>
      <dgm:spPr/>
      <dgm:t>
        <a:bodyPr/>
        <a:lstStyle/>
        <a:p>
          <a:r>
            <a:rPr lang="en-US"/>
            <a:t>Selected profile automatically appears in the 2D viewer.</a:t>
          </a:r>
        </a:p>
      </dgm:t>
    </dgm:pt>
    <dgm:pt modelId="{BB37EFBE-D918-4657-BB18-F8EDF14AE889}" type="parTrans" cxnId="{A4F085B5-B9CE-4CFD-88D2-9F2631C16DDD}">
      <dgm:prSet/>
      <dgm:spPr/>
      <dgm:t>
        <a:bodyPr/>
        <a:lstStyle/>
        <a:p>
          <a:endParaRPr lang="en-US"/>
        </a:p>
      </dgm:t>
    </dgm:pt>
    <dgm:pt modelId="{8D393A12-3B31-4D19-BC42-A5F0665994F1}" type="sibTrans" cxnId="{A4F085B5-B9CE-4CFD-88D2-9F2631C16DDD}">
      <dgm:prSet/>
      <dgm:spPr/>
      <dgm:t>
        <a:bodyPr/>
        <a:lstStyle/>
        <a:p>
          <a:endParaRPr lang="en-US"/>
        </a:p>
      </dgm:t>
    </dgm:pt>
    <dgm:pt modelId="{E398A300-E2A7-4EFC-907F-3DB2356BC089}" type="pres">
      <dgm:prSet presAssocID="{94DA6D6A-F168-4BA1-980D-BCFC1D13400F}" presName="linear" presStyleCnt="0">
        <dgm:presLayoutVars>
          <dgm:animLvl val="lvl"/>
          <dgm:resizeHandles val="exact"/>
        </dgm:presLayoutVars>
      </dgm:prSet>
      <dgm:spPr/>
    </dgm:pt>
    <dgm:pt modelId="{77F491A4-B3E9-46B0-B302-178819DC8D04}" type="pres">
      <dgm:prSet presAssocID="{BD155D4C-56FB-42CF-AD64-3C735D4183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28F515-CF32-4FB2-A186-C9DBE45DFAB5}" type="pres">
      <dgm:prSet presAssocID="{7050360E-194E-41BC-9744-E7120A478559}" presName="spacer" presStyleCnt="0"/>
      <dgm:spPr/>
    </dgm:pt>
    <dgm:pt modelId="{270ABB96-6B41-4DE3-8419-1BE81676E363}" type="pres">
      <dgm:prSet presAssocID="{1598E860-26AA-479A-A7AD-149750D7F60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C0EDD6-733E-4BC8-80B8-1905F69C94D6}" type="pres">
      <dgm:prSet presAssocID="{F6098C8A-12BA-4BC7-A7F5-343F5265AD7A}" presName="spacer" presStyleCnt="0"/>
      <dgm:spPr/>
    </dgm:pt>
    <dgm:pt modelId="{6A8C1652-33BD-418C-A234-DE43FAD03DF5}" type="pres">
      <dgm:prSet presAssocID="{E4023925-52F3-40D6-ABEB-B65451FBC3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A4F7909-7E6A-4A92-9350-BB08ED22E973}" type="presOf" srcId="{BD155D4C-56FB-42CF-AD64-3C735D41833C}" destId="{77F491A4-B3E9-46B0-B302-178819DC8D04}" srcOrd="0" destOrd="0" presId="urn:microsoft.com/office/officeart/2005/8/layout/vList2"/>
    <dgm:cxn modelId="{D53D4A1C-5027-4499-9816-BA47ADCA4054}" type="presOf" srcId="{94DA6D6A-F168-4BA1-980D-BCFC1D13400F}" destId="{E398A300-E2A7-4EFC-907F-3DB2356BC089}" srcOrd="0" destOrd="0" presId="urn:microsoft.com/office/officeart/2005/8/layout/vList2"/>
    <dgm:cxn modelId="{0E6F9552-6890-4D7C-A9EE-8BC92739D182}" type="presOf" srcId="{E4023925-52F3-40D6-ABEB-B65451FBC39F}" destId="{6A8C1652-33BD-418C-A234-DE43FAD03DF5}" srcOrd="0" destOrd="0" presId="urn:microsoft.com/office/officeart/2005/8/layout/vList2"/>
    <dgm:cxn modelId="{94364079-D648-45B5-B801-EDEB6CB8300A}" srcId="{94DA6D6A-F168-4BA1-980D-BCFC1D13400F}" destId="{1598E860-26AA-479A-A7AD-149750D7F602}" srcOrd="1" destOrd="0" parTransId="{FADC68F3-2B8B-4044-AFA1-65C018B578BD}" sibTransId="{F6098C8A-12BA-4BC7-A7F5-343F5265AD7A}"/>
    <dgm:cxn modelId="{13CDECA0-5F68-48A6-B3A5-0808B2968704}" srcId="{94DA6D6A-F168-4BA1-980D-BCFC1D13400F}" destId="{BD155D4C-56FB-42CF-AD64-3C735D41833C}" srcOrd="0" destOrd="0" parTransId="{3B22B1C0-05E8-4585-89C5-2AACEE3AFAB1}" sibTransId="{7050360E-194E-41BC-9744-E7120A478559}"/>
    <dgm:cxn modelId="{A4F085B5-B9CE-4CFD-88D2-9F2631C16DDD}" srcId="{94DA6D6A-F168-4BA1-980D-BCFC1D13400F}" destId="{E4023925-52F3-40D6-ABEB-B65451FBC39F}" srcOrd="2" destOrd="0" parTransId="{BB37EFBE-D918-4657-BB18-F8EDF14AE889}" sibTransId="{8D393A12-3B31-4D19-BC42-A5F0665994F1}"/>
    <dgm:cxn modelId="{E4E61DE6-CDBD-40C8-BD6E-3DA9921DB164}" type="presOf" srcId="{1598E860-26AA-479A-A7AD-149750D7F602}" destId="{270ABB96-6B41-4DE3-8419-1BE81676E363}" srcOrd="0" destOrd="0" presId="urn:microsoft.com/office/officeart/2005/8/layout/vList2"/>
    <dgm:cxn modelId="{DB485C42-D73B-4E3A-8F04-2204EB0043D2}" type="presParOf" srcId="{E398A300-E2A7-4EFC-907F-3DB2356BC089}" destId="{77F491A4-B3E9-46B0-B302-178819DC8D04}" srcOrd="0" destOrd="0" presId="urn:microsoft.com/office/officeart/2005/8/layout/vList2"/>
    <dgm:cxn modelId="{76ED4DC8-8E8F-4BE7-A788-81C51E954B61}" type="presParOf" srcId="{E398A300-E2A7-4EFC-907F-3DB2356BC089}" destId="{9028F515-CF32-4FB2-A186-C9DBE45DFAB5}" srcOrd="1" destOrd="0" presId="urn:microsoft.com/office/officeart/2005/8/layout/vList2"/>
    <dgm:cxn modelId="{5D3DC1D9-F09D-45B2-89FF-AE3386A7AB4D}" type="presParOf" srcId="{E398A300-E2A7-4EFC-907F-3DB2356BC089}" destId="{270ABB96-6B41-4DE3-8419-1BE81676E363}" srcOrd="2" destOrd="0" presId="urn:microsoft.com/office/officeart/2005/8/layout/vList2"/>
    <dgm:cxn modelId="{37836F3A-C607-462B-8CA5-C03CDB6B992B}" type="presParOf" srcId="{E398A300-E2A7-4EFC-907F-3DB2356BC089}" destId="{3AC0EDD6-733E-4BC8-80B8-1905F69C94D6}" srcOrd="3" destOrd="0" presId="urn:microsoft.com/office/officeart/2005/8/layout/vList2"/>
    <dgm:cxn modelId="{6CC728FA-8AF1-4474-89C8-176CAAACBFFA}" type="presParOf" srcId="{E398A300-E2A7-4EFC-907F-3DB2356BC089}" destId="{6A8C1652-33BD-418C-A234-DE43FAD03D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BD5BF16-F9F6-416D-B2AF-2B6B366264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6B24FA-6DAF-4FC2-8398-6D2DFDB03D8E}">
      <dgm:prSet/>
      <dgm:spPr/>
      <dgm:t>
        <a:bodyPr/>
        <a:lstStyle/>
        <a:p>
          <a:r>
            <a:rPr lang="en-US"/>
            <a:t>Industrial Automation</a:t>
          </a:r>
        </a:p>
      </dgm:t>
    </dgm:pt>
    <dgm:pt modelId="{EB9CFC99-6B68-4841-9DBE-034B091AE22F}" type="parTrans" cxnId="{BF1790F4-AD73-4AEF-B7FE-D34917E51D2C}">
      <dgm:prSet/>
      <dgm:spPr/>
      <dgm:t>
        <a:bodyPr/>
        <a:lstStyle/>
        <a:p>
          <a:endParaRPr lang="en-US"/>
        </a:p>
      </dgm:t>
    </dgm:pt>
    <dgm:pt modelId="{8374DA24-CAE9-45EB-9A95-2F0AE9620C51}" type="sibTrans" cxnId="{BF1790F4-AD73-4AEF-B7FE-D34917E51D2C}">
      <dgm:prSet/>
      <dgm:spPr/>
      <dgm:t>
        <a:bodyPr/>
        <a:lstStyle/>
        <a:p>
          <a:endParaRPr lang="en-US"/>
        </a:p>
      </dgm:t>
    </dgm:pt>
    <dgm:pt modelId="{711A025D-B2AF-424A-89E1-AE9B5687F05C}">
      <dgm:prSet/>
      <dgm:spPr/>
      <dgm:t>
        <a:bodyPr/>
        <a:lstStyle/>
        <a:p>
          <a:r>
            <a:rPr lang="en-US"/>
            <a:t>Smart packaging </a:t>
          </a:r>
        </a:p>
      </dgm:t>
    </dgm:pt>
    <dgm:pt modelId="{3EDB46E0-6432-4DD6-8D4C-8002BF067557}" type="parTrans" cxnId="{6B1C6DD7-A477-4F9A-98CD-24A9A727EEF8}">
      <dgm:prSet/>
      <dgm:spPr/>
      <dgm:t>
        <a:bodyPr/>
        <a:lstStyle/>
        <a:p>
          <a:endParaRPr lang="en-US"/>
        </a:p>
      </dgm:t>
    </dgm:pt>
    <dgm:pt modelId="{6A8E70CA-DC75-43C8-AF28-6F8BA1839519}" type="sibTrans" cxnId="{6B1C6DD7-A477-4F9A-98CD-24A9A727EEF8}">
      <dgm:prSet/>
      <dgm:spPr/>
      <dgm:t>
        <a:bodyPr/>
        <a:lstStyle/>
        <a:p>
          <a:endParaRPr lang="en-US"/>
        </a:p>
      </dgm:t>
    </dgm:pt>
    <dgm:pt modelId="{83429D0E-5E8A-4F3D-99E1-E35F72393099}">
      <dgm:prSet/>
      <dgm:spPr/>
      <dgm:t>
        <a:bodyPr/>
        <a:lstStyle/>
        <a:p>
          <a:r>
            <a:rPr lang="en-US"/>
            <a:t>Quality control</a:t>
          </a:r>
        </a:p>
      </dgm:t>
    </dgm:pt>
    <dgm:pt modelId="{72E951B8-3263-4ACE-9F26-690AD7A3E8BB}" type="parTrans" cxnId="{2E244575-3212-4292-84AF-0992F400F659}">
      <dgm:prSet/>
      <dgm:spPr/>
      <dgm:t>
        <a:bodyPr/>
        <a:lstStyle/>
        <a:p>
          <a:endParaRPr lang="en-US"/>
        </a:p>
      </dgm:t>
    </dgm:pt>
    <dgm:pt modelId="{8710DC3D-BC46-4CA2-95C8-558D42174F82}" type="sibTrans" cxnId="{2E244575-3212-4292-84AF-0992F400F659}">
      <dgm:prSet/>
      <dgm:spPr/>
      <dgm:t>
        <a:bodyPr/>
        <a:lstStyle/>
        <a:p>
          <a:endParaRPr lang="en-US"/>
        </a:p>
      </dgm:t>
    </dgm:pt>
    <dgm:pt modelId="{29FC8EDB-5A1A-4D6B-94B8-2549B9C04857}">
      <dgm:prSet/>
      <dgm:spPr/>
      <dgm:t>
        <a:bodyPr/>
        <a:lstStyle/>
        <a:p>
          <a:r>
            <a:rPr lang="en-US"/>
            <a:t>Industrial inspection and maintenance</a:t>
          </a:r>
        </a:p>
      </dgm:t>
    </dgm:pt>
    <dgm:pt modelId="{9DDA68C9-DF3C-4FF4-80DD-7794EE7F87DF}" type="parTrans" cxnId="{C7A71443-A9CF-40BF-81E2-A9CECDB82E63}">
      <dgm:prSet/>
      <dgm:spPr/>
      <dgm:t>
        <a:bodyPr/>
        <a:lstStyle/>
        <a:p>
          <a:endParaRPr lang="en-US"/>
        </a:p>
      </dgm:t>
    </dgm:pt>
    <dgm:pt modelId="{FEE665F6-4F74-4C6E-8E70-F49197C30D35}" type="sibTrans" cxnId="{C7A71443-A9CF-40BF-81E2-A9CECDB82E63}">
      <dgm:prSet/>
      <dgm:spPr/>
      <dgm:t>
        <a:bodyPr/>
        <a:lstStyle/>
        <a:p>
          <a:endParaRPr lang="en-US"/>
        </a:p>
      </dgm:t>
    </dgm:pt>
    <dgm:pt modelId="{AD30F23F-CB13-45D9-847C-C9EB67ED0BD4}">
      <dgm:prSet/>
      <dgm:spPr/>
      <dgm:t>
        <a:bodyPr/>
        <a:lstStyle/>
        <a:p>
          <a:r>
            <a:rPr lang="en-US"/>
            <a:t>Integration on robots</a:t>
          </a:r>
        </a:p>
      </dgm:t>
    </dgm:pt>
    <dgm:pt modelId="{415550AC-65F2-4BE3-9622-E1F0F1581654}" type="parTrans" cxnId="{719789D7-9FF0-4D98-A131-3FF8823DDFC7}">
      <dgm:prSet/>
      <dgm:spPr/>
      <dgm:t>
        <a:bodyPr/>
        <a:lstStyle/>
        <a:p>
          <a:endParaRPr lang="en-US"/>
        </a:p>
      </dgm:t>
    </dgm:pt>
    <dgm:pt modelId="{4181C0F8-D3CE-4B8D-817A-92C9E6EE0B3D}" type="sibTrans" cxnId="{719789D7-9FF0-4D98-A131-3FF8823DDFC7}">
      <dgm:prSet/>
      <dgm:spPr/>
      <dgm:t>
        <a:bodyPr/>
        <a:lstStyle/>
        <a:p>
          <a:endParaRPr lang="en-US"/>
        </a:p>
      </dgm:t>
    </dgm:pt>
    <dgm:pt modelId="{17C81B96-E166-4D7D-AA81-10D559051DDF}" type="pres">
      <dgm:prSet presAssocID="{FBD5BF16-F9F6-416D-B2AF-2B6B366264DF}" presName="root" presStyleCnt="0">
        <dgm:presLayoutVars>
          <dgm:dir/>
          <dgm:resizeHandles val="exact"/>
        </dgm:presLayoutVars>
      </dgm:prSet>
      <dgm:spPr/>
    </dgm:pt>
    <dgm:pt modelId="{5FF08C64-7CA4-4F9A-9C27-972EF7BE7E30}" type="pres">
      <dgm:prSet presAssocID="{AD6B24FA-6DAF-4FC2-8398-6D2DFDB03D8E}" presName="compNode" presStyleCnt="0"/>
      <dgm:spPr/>
    </dgm:pt>
    <dgm:pt modelId="{25BCF4A2-FDD3-479E-B0AD-7E629DDE5262}" type="pres">
      <dgm:prSet presAssocID="{AD6B24FA-6DAF-4FC2-8398-6D2DFDB03D8E}" presName="bgRect" presStyleLbl="bgShp" presStyleIdx="0" presStyleCnt="5"/>
      <dgm:spPr/>
    </dgm:pt>
    <dgm:pt modelId="{A1004F16-ACC2-4CFE-BBF4-B1FF88F13D69}" type="pres">
      <dgm:prSet presAssocID="{AD6B24FA-6DAF-4FC2-8398-6D2DFDB03D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AE99EC18-0CFD-4081-AD1A-751817649A9F}" type="pres">
      <dgm:prSet presAssocID="{AD6B24FA-6DAF-4FC2-8398-6D2DFDB03D8E}" presName="spaceRect" presStyleCnt="0"/>
      <dgm:spPr/>
    </dgm:pt>
    <dgm:pt modelId="{B1743787-E5DA-4137-A496-E32E1B68EBA2}" type="pres">
      <dgm:prSet presAssocID="{AD6B24FA-6DAF-4FC2-8398-6D2DFDB03D8E}" presName="parTx" presStyleLbl="revTx" presStyleIdx="0" presStyleCnt="5">
        <dgm:presLayoutVars>
          <dgm:chMax val="0"/>
          <dgm:chPref val="0"/>
        </dgm:presLayoutVars>
      </dgm:prSet>
      <dgm:spPr/>
    </dgm:pt>
    <dgm:pt modelId="{6CF8A694-04F3-43F7-966D-0F46F8337968}" type="pres">
      <dgm:prSet presAssocID="{8374DA24-CAE9-45EB-9A95-2F0AE9620C51}" presName="sibTrans" presStyleCnt="0"/>
      <dgm:spPr/>
    </dgm:pt>
    <dgm:pt modelId="{38C1A5B0-D48A-4F1F-A5F2-67686DA83351}" type="pres">
      <dgm:prSet presAssocID="{711A025D-B2AF-424A-89E1-AE9B5687F05C}" presName="compNode" presStyleCnt="0"/>
      <dgm:spPr/>
    </dgm:pt>
    <dgm:pt modelId="{0277AF58-238E-4539-9701-CFD6EDD6A812}" type="pres">
      <dgm:prSet presAssocID="{711A025D-B2AF-424A-89E1-AE9B5687F05C}" presName="bgRect" presStyleLbl="bgShp" presStyleIdx="1" presStyleCnt="5"/>
      <dgm:spPr/>
    </dgm:pt>
    <dgm:pt modelId="{2F45173B-FD66-4E13-AA7A-569C8B3060BE}" type="pres">
      <dgm:prSet presAssocID="{711A025D-B2AF-424A-89E1-AE9B5687F05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DDD5EF4-ADE4-4637-BB36-8C3E5C181D1F}" type="pres">
      <dgm:prSet presAssocID="{711A025D-B2AF-424A-89E1-AE9B5687F05C}" presName="spaceRect" presStyleCnt="0"/>
      <dgm:spPr/>
    </dgm:pt>
    <dgm:pt modelId="{E2C566AB-9565-4E9A-B340-0FD2EB185731}" type="pres">
      <dgm:prSet presAssocID="{711A025D-B2AF-424A-89E1-AE9B5687F05C}" presName="parTx" presStyleLbl="revTx" presStyleIdx="1" presStyleCnt="5">
        <dgm:presLayoutVars>
          <dgm:chMax val="0"/>
          <dgm:chPref val="0"/>
        </dgm:presLayoutVars>
      </dgm:prSet>
      <dgm:spPr/>
    </dgm:pt>
    <dgm:pt modelId="{FAA8AFB0-BC19-4977-8E0E-5F2089FD8C14}" type="pres">
      <dgm:prSet presAssocID="{6A8E70CA-DC75-43C8-AF28-6F8BA1839519}" presName="sibTrans" presStyleCnt="0"/>
      <dgm:spPr/>
    </dgm:pt>
    <dgm:pt modelId="{5C5DD87B-55CB-4C31-B651-90574C7EBD59}" type="pres">
      <dgm:prSet presAssocID="{83429D0E-5E8A-4F3D-99E1-E35F72393099}" presName="compNode" presStyleCnt="0"/>
      <dgm:spPr/>
    </dgm:pt>
    <dgm:pt modelId="{219BF470-113F-41EE-8E4C-B3988369C6ED}" type="pres">
      <dgm:prSet presAssocID="{83429D0E-5E8A-4F3D-99E1-E35F72393099}" presName="bgRect" presStyleLbl="bgShp" presStyleIdx="2" presStyleCnt="5"/>
      <dgm:spPr/>
    </dgm:pt>
    <dgm:pt modelId="{41F658E9-506C-4A61-9A13-BD907ACE2B29}" type="pres">
      <dgm:prSet presAssocID="{83429D0E-5E8A-4F3D-99E1-E35F723930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1419847-6659-426C-9988-8C37C8053DE0}" type="pres">
      <dgm:prSet presAssocID="{83429D0E-5E8A-4F3D-99E1-E35F72393099}" presName="spaceRect" presStyleCnt="0"/>
      <dgm:spPr/>
    </dgm:pt>
    <dgm:pt modelId="{99C93DC1-8E1B-4B15-885F-C8F58D16A359}" type="pres">
      <dgm:prSet presAssocID="{83429D0E-5E8A-4F3D-99E1-E35F72393099}" presName="parTx" presStyleLbl="revTx" presStyleIdx="2" presStyleCnt="5">
        <dgm:presLayoutVars>
          <dgm:chMax val="0"/>
          <dgm:chPref val="0"/>
        </dgm:presLayoutVars>
      </dgm:prSet>
      <dgm:spPr/>
    </dgm:pt>
    <dgm:pt modelId="{7B5CC83C-9191-4504-A69A-7FD64C4510E1}" type="pres">
      <dgm:prSet presAssocID="{8710DC3D-BC46-4CA2-95C8-558D42174F82}" presName="sibTrans" presStyleCnt="0"/>
      <dgm:spPr/>
    </dgm:pt>
    <dgm:pt modelId="{8BEC3F7B-ACAC-4F57-BB1A-F8550B87BB79}" type="pres">
      <dgm:prSet presAssocID="{29FC8EDB-5A1A-4D6B-94B8-2549B9C04857}" presName="compNode" presStyleCnt="0"/>
      <dgm:spPr/>
    </dgm:pt>
    <dgm:pt modelId="{6362EC56-FEFC-4DD0-9E03-014C49B30F31}" type="pres">
      <dgm:prSet presAssocID="{29FC8EDB-5A1A-4D6B-94B8-2549B9C04857}" presName="bgRect" presStyleLbl="bgShp" presStyleIdx="3" presStyleCnt="5"/>
      <dgm:spPr/>
    </dgm:pt>
    <dgm:pt modelId="{25F753E9-1B6C-4E10-BC08-86273910660C}" type="pres">
      <dgm:prSet presAssocID="{29FC8EDB-5A1A-4D6B-94B8-2549B9C0485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9FBAAE2-7C81-4050-B200-A0506C7969DC}" type="pres">
      <dgm:prSet presAssocID="{29FC8EDB-5A1A-4D6B-94B8-2549B9C04857}" presName="spaceRect" presStyleCnt="0"/>
      <dgm:spPr/>
    </dgm:pt>
    <dgm:pt modelId="{C7F6A34D-BFBF-42F5-A9EC-F3DE9A8F859E}" type="pres">
      <dgm:prSet presAssocID="{29FC8EDB-5A1A-4D6B-94B8-2549B9C04857}" presName="parTx" presStyleLbl="revTx" presStyleIdx="3" presStyleCnt="5">
        <dgm:presLayoutVars>
          <dgm:chMax val="0"/>
          <dgm:chPref val="0"/>
        </dgm:presLayoutVars>
      </dgm:prSet>
      <dgm:spPr/>
    </dgm:pt>
    <dgm:pt modelId="{26F2E8C4-9A4F-4A25-A127-C413CD78A9A8}" type="pres">
      <dgm:prSet presAssocID="{FEE665F6-4F74-4C6E-8E70-F49197C30D35}" presName="sibTrans" presStyleCnt="0"/>
      <dgm:spPr/>
    </dgm:pt>
    <dgm:pt modelId="{5D06B388-DED3-4FAD-A1FE-9045B47AC395}" type="pres">
      <dgm:prSet presAssocID="{AD30F23F-CB13-45D9-847C-C9EB67ED0BD4}" presName="compNode" presStyleCnt="0"/>
      <dgm:spPr/>
    </dgm:pt>
    <dgm:pt modelId="{F85FF3D1-EABE-4FEE-BF07-01FC30805EE8}" type="pres">
      <dgm:prSet presAssocID="{AD30F23F-CB13-45D9-847C-C9EB67ED0BD4}" presName="bgRect" presStyleLbl="bgShp" presStyleIdx="4" presStyleCnt="5"/>
      <dgm:spPr/>
    </dgm:pt>
    <dgm:pt modelId="{AEDC96A3-6D4D-4A1C-85C2-48F28891446B}" type="pres">
      <dgm:prSet presAssocID="{AD30F23F-CB13-45D9-847C-C9EB67ED0B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AAA5640-84E8-4471-8640-3C77350AAB57}" type="pres">
      <dgm:prSet presAssocID="{AD30F23F-CB13-45D9-847C-C9EB67ED0BD4}" presName="spaceRect" presStyleCnt="0"/>
      <dgm:spPr/>
    </dgm:pt>
    <dgm:pt modelId="{8CEA8DE3-568D-43E8-8E8A-2519762D12DA}" type="pres">
      <dgm:prSet presAssocID="{AD30F23F-CB13-45D9-847C-C9EB67ED0B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364E124-70AA-44C4-B2E2-99A6FDE88945}" type="presOf" srcId="{29FC8EDB-5A1A-4D6B-94B8-2549B9C04857}" destId="{C7F6A34D-BFBF-42F5-A9EC-F3DE9A8F859E}" srcOrd="0" destOrd="0" presId="urn:microsoft.com/office/officeart/2018/2/layout/IconVerticalSolidList"/>
    <dgm:cxn modelId="{E2C8AE5D-CE3A-4896-9D10-A8B537AEC66C}" type="presOf" srcId="{FBD5BF16-F9F6-416D-B2AF-2B6B366264DF}" destId="{17C81B96-E166-4D7D-AA81-10D559051DDF}" srcOrd="0" destOrd="0" presId="urn:microsoft.com/office/officeart/2018/2/layout/IconVerticalSolidList"/>
    <dgm:cxn modelId="{C7A71443-A9CF-40BF-81E2-A9CECDB82E63}" srcId="{FBD5BF16-F9F6-416D-B2AF-2B6B366264DF}" destId="{29FC8EDB-5A1A-4D6B-94B8-2549B9C04857}" srcOrd="3" destOrd="0" parTransId="{9DDA68C9-DF3C-4FF4-80DD-7794EE7F87DF}" sibTransId="{FEE665F6-4F74-4C6E-8E70-F49197C30D35}"/>
    <dgm:cxn modelId="{2E244575-3212-4292-84AF-0992F400F659}" srcId="{FBD5BF16-F9F6-416D-B2AF-2B6B366264DF}" destId="{83429D0E-5E8A-4F3D-99E1-E35F72393099}" srcOrd="2" destOrd="0" parTransId="{72E951B8-3263-4ACE-9F26-690AD7A3E8BB}" sibTransId="{8710DC3D-BC46-4CA2-95C8-558D42174F82}"/>
    <dgm:cxn modelId="{B1C1C1B3-8199-4620-B21B-35202457A0AE}" type="presOf" srcId="{AD30F23F-CB13-45D9-847C-C9EB67ED0BD4}" destId="{8CEA8DE3-568D-43E8-8E8A-2519762D12DA}" srcOrd="0" destOrd="0" presId="urn:microsoft.com/office/officeart/2018/2/layout/IconVerticalSolidList"/>
    <dgm:cxn modelId="{732B3EBE-24C5-46A9-B859-9D488A79BFD7}" type="presOf" srcId="{83429D0E-5E8A-4F3D-99E1-E35F72393099}" destId="{99C93DC1-8E1B-4B15-885F-C8F58D16A359}" srcOrd="0" destOrd="0" presId="urn:microsoft.com/office/officeart/2018/2/layout/IconVerticalSolidList"/>
    <dgm:cxn modelId="{2FB2F6C8-1C5E-4C95-99C0-61756FC16E9A}" type="presOf" srcId="{AD6B24FA-6DAF-4FC2-8398-6D2DFDB03D8E}" destId="{B1743787-E5DA-4137-A496-E32E1B68EBA2}" srcOrd="0" destOrd="0" presId="urn:microsoft.com/office/officeart/2018/2/layout/IconVerticalSolidList"/>
    <dgm:cxn modelId="{6B1C6DD7-A477-4F9A-98CD-24A9A727EEF8}" srcId="{FBD5BF16-F9F6-416D-B2AF-2B6B366264DF}" destId="{711A025D-B2AF-424A-89E1-AE9B5687F05C}" srcOrd="1" destOrd="0" parTransId="{3EDB46E0-6432-4DD6-8D4C-8002BF067557}" sibTransId="{6A8E70CA-DC75-43C8-AF28-6F8BA1839519}"/>
    <dgm:cxn modelId="{719789D7-9FF0-4D98-A131-3FF8823DDFC7}" srcId="{FBD5BF16-F9F6-416D-B2AF-2B6B366264DF}" destId="{AD30F23F-CB13-45D9-847C-C9EB67ED0BD4}" srcOrd="4" destOrd="0" parTransId="{415550AC-65F2-4BE3-9622-E1F0F1581654}" sibTransId="{4181C0F8-D3CE-4B8D-817A-92C9E6EE0B3D}"/>
    <dgm:cxn modelId="{B57E88D9-28B0-4076-AC31-623AC5569884}" type="presOf" srcId="{711A025D-B2AF-424A-89E1-AE9B5687F05C}" destId="{E2C566AB-9565-4E9A-B340-0FD2EB185731}" srcOrd="0" destOrd="0" presId="urn:microsoft.com/office/officeart/2018/2/layout/IconVerticalSolidList"/>
    <dgm:cxn modelId="{BF1790F4-AD73-4AEF-B7FE-D34917E51D2C}" srcId="{FBD5BF16-F9F6-416D-B2AF-2B6B366264DF}" destId="{AD6B24FA-6DAF-4FC2-8398-6D2DFDB03D8E}" srcOrd="0" destOrd="0" parTransId="{EB9CFC99-6B68-4841-9DBE-034B091AE22F}" sibTransId="{8374DA24-CAE9-45EB-9A95-2F0AE9620C51}"/>
    <dgm:cxn modelId="{8F9AE58A-9F20-4C10-950D-16AAD1DA6213}" type="presParOf" srcId="{17C81B96-E166-4D7D-AA81-10D559051DDF}" destId="{5FF08C64-7CA4-4F9A-9C27-972EF7BE7E30}" srcOrd="0" destOrd="0" presId="urn:microsoft.com/office/officeart/2018/2/layout/IconVerticalSolidList"/>
    <dgm:cxn modelId="{FF57D77D-276D-4650-ABAC-14972A7AFF2A}" type="presParOf" srcId="{5FF08C64-7CA4-4F9A-9C27-972EF7BE7E30}" destId="{25BCF4A2-FDD3-479E-B0AD-7E629DDE5262}" srcOrd="0" destOrd="0" presId="urn:microsoft.com/office/officeart/2018/2/layout/IconVerticalSolidList"/>
    <dgm:cxn modelId="{7F367085-8363-4B6E-B649-468E3FDD2C0C}" type="presParOf" srcId="{5FF08C64-7CA4-4F9A-9C27-972EF7BE7E30}" destId="{A1004F16-ACC2-4CFE-BBF4-B1FF88F13D69}" srcOrd="1" destOrd="0" presId="urn:microsoft.com/office/officeart/2018/2/layout/IconVerticalSolidList"/>
    <dgm:cxn modelId="{438D1353-B5A7-4DFB-A03F-8D389761603B}" type="presParOf" srcId="{5FF08C64-7CA4-4F9A-9C27-972EF7BE7E30}" destId="{AE99EC18-0CFD-4081-AD1A-751817649A9F}" srcOrd="2" destOrd="0" presId="urn:microsoft.com/office/officeart/2018/2/layout/IconVerticalSolidList"/>
    <dgm:cxn modelId="{5695109C-61D1-407C-8F8F-2D6693A0DA8E}" type="presParOf" srcId="{5FF08C64-7CA4-4F9A-9C27-972EF7BE7E30}" destId="{B1743787-E5DA-4137-A496-E32E1B68EBA2}" srcOrd="3" destOrd="0" presId="urn:microsoft.com/office/officeart/2018/2/layout/IconVerticalSolidList"/>
    <dgm:cxn modelId="{927B6DBC-B708-4700-9B59-B7FCCCE3F4C5}" type="presParOf" srcId="{17C81B96-E166-4D7D-AA81-10D559051DDF}" destId="{6CF8A694-04F3-43F7-966D-0F46F8337968}" srcOrd="1" destOrd="0" presId="urn:microsoft.com/office/officeart/2018/2/layout/IconVerticalSolidList"/>
    <dgm:cxn modelId="{E1C5C1D7-A09B-4821-87A9-DF7A357C5EA5}" type="presParOf" srcId="{17C81B96-E166-4D7D-AA81-10D559051DDF}" destId="{38C1A5B0-D48A-4F1F-A5F2-67686DA83351}" srcOrd="2" destOrd="0" presId="urn:microsoft.com/office/officeart/2018/2/layout/IconVerticalSolidList"/>
    <dgm:cxn modelId="{637E6886-4050-4BB9-872F-7FE30B985141}" type="presParOf" srcId="{38C1A5B0-D48A-4F1F-A5F2-67686DA83351}" destId="{0277AF58-238E-4539-9701-CFD6EDD6A812}" srcOrd="0" destOrd="0" presId="urn:microsoft.com/office/officeart/2018/2/layout/IconVerticalSolidList"/>
    <dgm:cxn modelId="{06C0874A-D022-4FF4-A43B-97934680D9B6}" type="presParOf" srcId="{38C1A5B0-D48A-4F1F-A5F2-67686DA83351}" destId="{2F45173B-FD66-4E13-AA7A-569C8B3060BE}" srcOrd="1" destOrd="0" presId="urn:microsoft.com/office/officeart/2018/2/layout/IconVerticalSolidList"/>
    <dgm:cxn modelId="{FD4C13CE-2BAD-40F1-A683-A12368B03FEA}" type="presParOf" srcId="{38C1A5B0-D48A-4F1F-A5F2-67686DA83351}" destId="{DDDD5EF4-ADE4-4637-BB36-8C3E5C181D1F}" srcOrd="2" destOrd="0" presId="urn:microsoft.com/office/officeart/2018/2/layout/IconVerticalSolidList"/>
    <dgm:cxn modelId="{1B9E1F67-0C45-41A6-8EB4-CA0503C43DD5}" type="presParOf" srcId="{38C1A5B0-D48A-4F1F-A5F2-67686DA83351}" destId="{E2C566AB-9565-4E9A-B340-0FD2EB185731}" srcOrd="3" destOrd="0" presId="urn:microsoft.com/office/officeart/2018/2/layout/IconVerticalSolidList"/>
    <dgm:cxn modelId="{D1227D3E-F7BE-4EEF-9E33-5763B5305F31}" type="presParOf" srcId="{17C81B96-E166-4D7D-AA81-10D559051DDF}" destId="{FAA8AFB0-BC19-4977-8E0E-5F2089FD8C14}" srcOrd="3" destOrd="0" presId="urn:microsoft.com/office/officeart/2018/2/layout/IconVerticalSolidList"/>
    <dgm:cxn modelId="{35E252A6-4EB5-4662-A70B-1065629B0E89}" type="presParOf" srcId="{17C81B96-E166-4D7D-AA81-10D559051DDF}" destId="{5C5DD87B-55CB-4C31-B651-90574C7EBD59}" srcOrd="4" destOrd="0" presId="urn:microsoft.com/office/officeart/2018/2/layout/IconVerticalSolidList"/>
    <dgm:cxn modelId="{4C637C39-8A9C-4549-9146-723FED1F9C61}" type="presParOf" srcId="{5C5DD87B-55CB-4C31-B651-90574C7EBD59}" destId="{219BF470-113F-41EE-8E4C-B3988369C6ED}" srcOrd="0" destOrd="0" presId="urn:microsoft.com/office/officeart/2018/2/layout/IconVerticalSolidList"/>
    <dgm:cxn modelId="{45C06527-8BE1-457E-844F-72A43BD18A04}" type="presParOf" srcId="{5C5DD87B-55CB-4C31-B651-90574C7EBD59}" destId="{41F658E9-506C-4A61-9A13-BD907ACE2B29}" srcOrd="1" destOrd="0" presId="urn:microsoft.com/office/officeart/2018/2/layout/IconVerticalSolidList"/>
    <dgm:cxn modelId="{69F6EDCC-43C5-4719-A2FD-0F14054F6EAF}" type="presParOf" srcId="{5C5DD87B-55CB-4C31-B651-90574C7EBD59}" destId="{21419847-6659-426C-9988-8C37C8053DE0}" srcOrd="2" destOrd="0" presId="urn:microsoft.com/office/officeart/2018/2/layout/IconVerticalSolidList"/>
    <dgm:cxn modelId="{A62C43FD-50DB-49FF-8997-3C52BEA65794}" type="presParOf" srcId="{5C5DD87B-55CB-4C31-B651-90574C7EBD59}" destId="{99C93DC1-8E1B-4B15-885F-C8F58D16A359}" srcOrd="3" destOrd="0" presId="urn:microsoft.com/office/officeart/2018/2/layout/IconVerticalSolidList"/>
    <dgm:cxn modelId="{E9F67E4F-E0E8-40BD-9037-25E8994F53E2}" type="presParOf" srcId="{17C81B96-E166-4D7D-AA81-10D559051DDF}" destId="{7B5CC83C-9191-4504-A69A-7FD64C4510E1}" srcOrd="5" destOrd="0" presId="urn:microsoft.com/office/officeart/2018/2/layout/IconVerticalSolidList"/>
    <dgm:cxn modelId="{3754C3F8-6F69-4457-83C2-86905CCE9E0C}" type="presParOf" srcId="{17C81B96-E166-4D7D-AA81-10D559051DDF}" destId="{8BEC3F7B-ACAC-4F57-BB1A-F8550B87BB79}" srcOrd="6" destOrd="0" presId="urn:microsoft.com/office/officeart/2018/2/layout/IconVerticalSolidList"/>
    <dgm:cxn modelId="{6DE6B721-5A45-4B40-B3B4-D8E464CC6031}" type="presParOf" srcId="{8BEC3F7B-ACAC-4F57-BB1A-F8550B87BB79}" destId="{6362EC56-FEFC-4DD0-9E03-014C49B30F31}" srcOrd="0" destOrd="0" presId="urn:microsoft.com/office/officeart/2018/2/layout/IconVerticalSolidList"/>
    <dgm:cxn modelId="{93F30556-26DD-4521-AAD5-E330B750DE5D}" type="presParOf" srcId="{8BEC3F7B-ACAC-4F57-BB1A-F8550B87BB79}" destId="{25F753E9-1B6C-4E10-BC08-86273910660C}" srcOrd="1" destOrd="0" presId="urn:microsoft.com/office/officeart/2018/2/layout/IconVerticalSolidList"/>
    <dgm:cxn modelId="{6FB5147C-84DF-4DD4-AB43-D3F81D460320}" type="presParOf" srcId="{8BEC3F7B-ACAC-4F57-BB1A-F8550B87BB79}" destId="{39FBAAE2-7C81-4050-B200-A0506C7969DC}" srcOrd="2" destOrd="0" presId="urn:microsoft.com/office/officeart/2018/2/layout/IconVerticalSolidList"/>
    <dgm:cxn modelId="{4B5F7BC9-1BF4-4B3D-A9C0-A0AFE040255E}" type="presParOf" srcId="{8BEC3F7B-ACAC-4F57-BB1A-F8550B87BB79}" destId="{C7F6A34D-BFBF-42F5-A9EC-F3DE9A8F859E}" srcOrd="3" destOrd="0" presId="urn:microsoft.com/office/officeart/2018/2/layout/IconVerticalSolidList"/>
    <dgm:cxn modelId="{4BC9ADDB-F911-458A-AD9A-373184583CD8}" type="presParOf" srcId="{17C81B96-E166-4D7D-AA81-10D559051DDF}" destId="{26F2E8C4-9A4F-4A25-A127-C413CD78A9A8}" srcOrd="7" destOrd="0" presId="urn:microsoft.com/office/officeart/2018/2/layout/IconVerticalSolidList"/>
    <dgm:cxn modelId="{D2896AF5-0AE1-4B0E-9FAE-5F4F94B7B0DD}" type="presParOf" srcId="{17C81B96-E166-4D7D-AA81-10D559051DDF}" destId="{5D06B388-DED3-4FAD-A1FE-9045B47AC395}" srcOrd="8" destOrd="0" presId="urn:microsoft.com/office/officeart/2018/2/layout/IconVerticalSolidList"/>
    <dgm:cxn modelId="{1236B015-C023-4B18-AB21-1062AAA48736}" type="presParOf" srcId="{5D06B388-DED3-4FAD-A1FE-9045B47AC395}" destId="{F85FF3D1-EABE-4FEE-BF07-01FC30805EE8}" srcOrd="0" destOrd="0" presId="urn:microsoft.com/office/officeart/2018/2/layout/IconVerticalSolidList"/>
    <dgm:cxn modelId="{F166033A-A0BB-4D8C-A8CF-61C01E00F194}" type="presParOf" srcId="{5D06B388-DED3-4FAD-A1FE-9045B47AC395}" destId="{AEDC96A3-6D4D-4A1C-85C2-48F28891446B}" srcOrd="1" destOrd="0" presId="urn:microsoft.com/office/officeart/2018/2/layout/IconVerticalSolidList"/>
    <dgm:cxn modelId="{7390B28A-867B-41F3-A0B0-0D70BE65FC45}" type="presParOf" srcId="{5D06B388-DED3-4FAD-A1FE-9045B47AC395}" destId="{2AAA5640-84E8-4471-8640-3C77350AAB57}" srcOrd="2" destOrd="0" presId="urn:microsoft.com/office/officeart/2018/2/layout/IconVerticalSolidList"/>
    <dgm:cxn modelId="{A4849B1D-E0A2-4269-9D19-F1A695E55BB8}" type="presParOf" srcId="{5D06B388-DED3-4FAD-A1FE-9045B47AC395}" destId="{8CEA8DE3-568D-43E8-8E8A-2519762D12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F8C53B4-F4E0-4106-B658-7A169127A1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85E6164-049A-4E43-A360-D2FECFA64652}">
      <dgm:prSet/>
      <dgm:spPr/>
      <dgm:t>
        <a:bodyPr/>
        <a:lstStyle/>
        <a:p>
          <a:r>
            <a:rPr lang="en-US"/>
            <a:t>Automated conveyor system for Consistent Scanning.</a:t>
          </a:r>
        </a:p>
      </dgm:t>
    </dgm:pt>
    <dgm:pt modelId="{10A2F99B-6CAF-4CEC-A41A-0A2016345213}" type="parTrans" cxnId="{1399F9C6-AF7E-4070-B157-D94C274F4068}">
      <dgm:prSet/>
      <dgm:spPr/>
      <dgm:t>
        <a:bodyPr/>
        <a:lstStyle/>
        <a:p>
          <a:endParaRPr lang="en-US"/>
        </a:p>
      </dgm:t>
    </dgm:pt>
    <dgm:pt modelId="{D021DF08-89D3-4C4E-A883-9DD85BBC0DA0}" type="sibTrans" cxnId="{1399F9C6-AF7E-4070-B157-D94C274F4068}">
      <dgm:prSet/>
      <dgm:spPr/>
      <dgm:t>
        <a:bodyPr/>
        <a:lstStyle/>
        <a:p>
          <a:endParaRPr lang="en-US"/>
        </a:p>
      </dgm:t>
    </dgm:pt>
    <dgm:pt modelId="{BC91BE97-D0E3-4036-93D3-98C9C60000AD}">
      <dgm:prSet/>
      <dgm:spPr/>
      <dgm:t>
        <a:bodyPr/>
        <a:lstStyle/>
        <a:p>
          <a:r>
            <a:rPr lang="en-US"/>
            <a:t>Adaptive Filtering based on Measurement Parameters.</a:t>
          </a:r>
        </a:p>
      </dgm:t>
    </dgm:pt>
    <dgm:pt modelId="{FC94A37F-947F-40CC-816B-F8D198BECC47}" type="parTrans" cxnId="{CF5EA30C-5601-46F5-9570-CDF26EA88C17}">
      <dgm:prSet/>
      <dgm:spPr/>
      <dgm:t>
        <a:bodyPr/>
        <a:lstStyle/>
        <a:p>
          <a:endParaRPr lang="en-US"/>
        </a:p>
      </dgm:t>
    </dgm:pt>
    <dgm:pt modelId="{949D751A-F7CD-49C1-838E-628AC0B07F16}" type="sibTrans" cxnId="{CF5EA30C-5601-46F5-9570-CDF26EA88C17}">
      <dgm:prSet/>
      <dgm:spPr/>
      <dgm:t>
        <a:bodyPr/>
        <a:lstStyle/>
        <a:p>
          <a:endParaRPr lang="en-US"/>
        </a:p>
      </dgm:t>
    </dgm:pt>
    <dgm:pt modelId="{54D1CAB8-6E8F-4B94-8FB9-D0F0F027E8A2}">
      <dgm:prSet/>
      <dgm:spPr/>
      <dgm:t>
        <a:bodyPr/>
        <a:lstStyle/>
        <a:p>
          <a:r>
            <a:rPr lang="en-US"/>
            <a:t>AI/ML based Damage Classification.</a:t>
          </a:r>
        </a:p>
      </dgm:t>
    </dgm:pt>
    <dgm:pt modelId="{665E795B-3308-4F60-BDB4-793BFEE9D058}" type="parTrans" cxnId="{D030505F-6C45-4959-AF82-23D7F9232BB6}">
      <dgm:prSet/>
      <dgm:spPr/>
      <dgm:t>
        <a:bodyPr/>
        <a:lstStyle/>
        <a:p>
          <a:endParaRPr lang="en-US"/>
        </a:p>
      </dgm:t>
    </dgm:pt>
    <dgm:pt modelId="{EC07011F-6F68-44EF-BF4B-1BC1508FDF86}" type="sibTrans" cxnId="{D030505F-6C45-4959-AF82-23D7F9232BB6}">
      <dgm:prSet/>
      <dgm:spPr/>
      <dgm:t>
        <a:bodyPr/>
        <a:lstStyle/>
        <a:p>
          <a:endParaRPr lang="en-US"/>
        </a:p>
      </dgm:t>
    </dgm:pt>
    <dgm:pt modelId="{0219C42E-11C9-454C-B245-59E6EF5073FE}">
      <dgm:prSet/>
      <dgm:spPr/>
      <dgm:t>
        <a:bodyPr/>
        <a:lstStyle/>
        <a:p>
          <a:r>
            <a:rPr lang="en-US"/>
            <a:t>AI Assisted Correction and Measurements.</a:t>
          </a:r>
        </a:p>
      </dgm:t>
    </dgm:pt>
    <dgm:pt modelId="{3674C303-415E-4AAD-AA8B-1640CDDEBB86}" type="parTrans" cxnId="{6022F8D6-E62A-44D6-88AF-D086A8444EE3}">
      <dgm:prSet/>
      <dgm:spPr/>
      <dgm:t>
        <a:bodyPr/>
        <a:lstStyle/>
        <a:p>
          <a:endParaRPr lang="en-US"/>
        </a:p>
      </dgm:t>
    </dgm:pt>
    <dgm:pt modelId="{E89196E1-B647-4E64-B7F1-2906DE897CBC}" type="sibTrans" cxnId="{6022F8D6-E62A-44D6-88AF-D086A8444EE3}">
      <dgm:prSet/>
      <dgm:spPr/>
      <dgm:t>
        <a:bodyPr/>
        <a:lstStyle/>
        <a:p>
          <a:endParaRPr lang="en-US"/>
        </a:p>
      </dgm:t>
    </dgm:pt>
    <dgm:pt modelId="{C83C9A89-9F61-46FB-8A33-1F32C2DD10F0}" type="pres">
      <dgm:prSet presAssocID="{9F8C53B4-F4E0-4106-B658-7A169127A1DB}" presName="root" presStyleCnt="0">
        <dgm:presLayoutVars>
          <dgm:dir/>
          <dgm:resizeHandles val="exact"/>
        </dgm:presLayoutVars>
      </dgm:prSet>
      <dgm:spPr/>
    </dgm:pt>
    <dgm:pt modelId="{F6E14D85-F901-465A-A92E-891792D89BF1}" type="pres">
      <dgm:prSet presAssocID="{D85E6164-049A-4E43-A360-D2FECFA64652}" presName="compNode" presStyleCnt="0"/>
      <dgm:spPr/>
    </dgm:pt>
    <dgm:pt modelId="{2F9B29D8-EA46-4E16-AFDA-CF12058CA5AC}" type="pres">
      <dgm:prSet presAssocID="{D85E6164-049A-4E43-A360-D2FECFA64652}" presName="bgRect" presStyleLbl="bgShp" presStyleIdx="0" presStyleCnt="4"/>
      <dgm:spPr/>
    </dgm:pt>
    <dgm:pt modelId="{ED9A739F-8050-42C6-81C2-B339E1F8C36F}" type="pres">
      <dgm:prSet presAssocID="{D85E6164-049A-4E43-A360-D2FECFA646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2279A221-0CD6-4D60-A70A-541CAA1EB3CA}" type="pres">
      <dgm:prSet presAssocID="{D85E6164-049A-4E43-A360-D2FECFA64652}" presName="spaceRect" presStyleCnt="0"/>
      <dgm:spPr/>
    </dgm:pt>
    <dgm:pt modelId="{B4273649-6521-47C5-A86D-08A7812F53AC}" type="pres">
      <dgm:prSet presAssocID="{D85E6164-049A-4E43-A360-D2FECFA64652}" presName="parTx" presStyleLbl="revTx" presStyleIdx="0" presStyleCnt="4">
        <dgm:presLayoutVars>
          <dgm:chMax val="0"/>
          <dgm:chPref val="0"/>
        </dgm:presLayoutVars>
      </dgm:prSet>
      <dgm:spPr/>
    </dgm:pt>
    <dgm:pt modelId="{34BC7D56-78DA-48F4-A996-00AFB726EAEB}" type="pres">
      <dgm:prSet presAssocID="{D021DF08-89D3-4C4E-A883-9DD85BBC0DA0}" presName="sibTrans" presStyleCnt="0"/>
      <dgm:spPr/>
    </dgm:pt>
    <dgm:pt modelId="{F69D910D-AC7B-4FB0-984A-4B3371F23F61}" type="pres">
      <dgm:prSet presAssocID="{BC91BE97-D0E3-4036-93D3-98C9C60000AD}" presName="compNode" presStyleCnt="0"/>
      <dgm:spPr/>
    </dgm:pt>
    <dgm:pt modelId="{E971DD7C-8A72-4EA9-871E-3791A02B91C3}" type="pres">
      <dgm:prSet presAssocID="{BC91BE97-D0E3-4036-93D3-98C9C60000AD}" presName="bgRect" presStyleLbl="bgShp" presStyleIdx="1" presStyleCnt="4"/>
      <dgm:spPr/>
    </dgm:pt>
    <dgm:pt modelId="{8EFCE52C-AEA4-4F8C-BE7E-FA138C931360}" type="pres">
      <dgm:prSet presAssocID="{BC91BE97-D0E3-4036-93D3-98C9C60000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A980348-AD9D-4877-A990-B891E23F96A3}" type="pres">
      <dgm:prSet presAssocID="{BC91BE97-D0E3-4036-93D3-98C9C60000AD}" presName="spaceRect" presStyleCnt="0"/>
      <dgm:spPr/>
    </dgm:pt>
    <dgm:pt modelId="{9B6D1EAA-9E7F-4D0B-A599-467D856F2A88}" type="pres">
      <dgm:prSet presAssocID="{BC91BE97-D0E3-4036-93D3-98C9C60000AD}" presName="parTx" presStyleLbl="revTx" presStyleIdx="1" presStyleCnt="4">
        <dgm:presLayoutVars>
          <dgm:chMax val="0"/>
          <dgm:chPref val="0"/>
        </dgm:presLayoutVars>
      </dgm:prSet>
      <dgm:spPr/>
    </dgm:pt>
    <dgm:pt modelId="{C8622F20-AA7B-41D0-9A5E-6517CFFF7CC8}" type="pres">
      <dgm:prSet presAssocID="{949D751A-F7CD-49C1-838E-628AC0B07F16}" presName="sibTrans" presStyleCnt="0"/>
      <dgm:spPr/>
    </dgm:pt>
    <dgm:pt modelId="{923654D0-92F2-43AF-9122-C76600DCE748}" type="pres">
      <dgm:prSet presAssocID="{54D1CAB8-6E8F-4B94-8FB9-D0F0F027E8A2}" presName="compNode" presStyleCnt="0"/>
      <dgm:spPr/>
    </dgm:pt>
    <dgm:pt modelId="{B6D77123-3EA9-4583-9045-E3A3A999FC6E}" type="pres">
      <dgm:prSet presAssocID="{54D1CAB8-6E8F-4B94-8FB9-D0F0F027E8A2}" presName="bgRect" presStyleLbl="bgShp" presStyleIdx="2" presStyleCnt="4"/>
      <dgm:spPr/>
    </dgm:pt>
    <dgm:pt modelId="{F4ED7E30-1FBC-46C3-9A32-F743EEB1B1FA}" type="pres">
      <dgm:prSet presAssocID="{54D1CAB8-6E8F-4B94-8FB9-D0F0F027E8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247104-ADEC-4027-B056-95CAC7D65F41}" type="pres">
      <dgm:prSet presAssocID="{54D1CAB8-6E8F-4B94-8FB9-D0F0F027E8A2}" presName="spaceRect" presStyleCnt="0"/>
      <dgm:spPr/>
    </dgm:pt>
    <dgm:pt modelId="{0BCA6703-AE1F-4FE5-B53A-431FB860E12B}" type="pres">
      <dgm:prSet presAssocID="{54D1CAB8-6E8F-4B94-8FB9-D0F0F027E8A2}" presName="parTx" presStyleLbl="revTx" presStyleIdx="2" presStyleCnt="4">
        <dgm:presLayoutVars>
          <dgm:chMax val="0"/>
          <dgm:chPref val="0"/>
        </dgm:presLayoutVars>
      </dgm:prSet>
      <dgm:spPr/>
    </dgm:pt>
    <dgm:pt modelId="{26E8C264-E043-4E4D-B17E-7CFC4E428901}" type="pres">
      <dgm:prSet presAssocID="{EC07011F-6F68-44EF-BF4B-1BC1508FDF86}" presName="sibTrans" presStyleCnt="0"/>
      <dgm:spPr/>
    </dgm:pt>
    <dgm:pt modelId="{37B9DD28-800C-4135-AFBF-9C97FCFC3884}" type="pres">
      <dgm:prSet presAssocID="{0219C42E-11C9-454C-B245-59E6EF5073FE}" presName="compNode" presStyleCnt="0"/>
      <dgm:spPr/>
    </dgm:pt>
    <dgm:pt modelId="{C45178B9-9674-4CAA-B84D-84FB4B8371C9}" type="pres">
      <dgm:prSet presAssocID="{0219C42E-11C9-454C-B245-59E6EF5073FE}" presName="bgRect" presStyleLbl="bgShp" presStyleIdx="3" presStyleCnt="4"/>
      <dgm:spPr/>
    </dgm:pt>
    <dgm:pt modelId="{783CD297-BEA9-4488-8D29-E833333F058D}" type="pres">
      <dgm:prSet presAssocID="{0219C42E-11C9-454C-B245-59E6EF5073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32F8D161-5FF9-4463-AD02-5EC27346D0FF}" type="pres">
      <dgm:prSet presAssocID="{0219C42E-11C9-454C-B245-59E6EF5073FE}" presName="spaceRect" presStyleCnt="0"/>
      <dgm:spPr/>
    </dgm:pt>
    <dgm:pt modelId="{CD65A026-D304-4207-BC09-F2783605E251}" type="pres">
      <dgm:prSet presAssocID="{0219C42E-11C9-454C-B245-59E6EF5073F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F5EA30C-5601-46F5-9570-CDF26EA88C17}" srcId="{9F8C53B4-F4E0-4106-B658-7A169127A1DB}" destId="{BC91BE97-D0E3-4036-93D3-98C9C60000AD}" srcOrd="1" destOrd="0" parTransId="{FC94A37F-947F-40CC-816B-F8D198BECC47}" sibTransId="{949D751A-F7CD-49C1-838E-628AC0B07F16}"/>
    <dgm:cxn modelId="{D030505F-6C45-4959-AF82-23D7F9232BB6}" srcId="{9F8C53B4-F4E0-4106-B658-7A169127A1DB}" destId="{54D1CAB8-6E8F-4B94-8FB9-D0F0F027E8A2}" srcOrd="2" destOrd="0" parTransId="{665E795B-3308-4F60-BDB4-793BFEE9D058}" sibTransId="{EC07011F-6F68-44EF-BF4B-1BC1508FDF86}"/>
    <dgm:cxn modelId="{4B148843-70F8-4E1C-977F-6436CEF99076}" type="presOf" srcId="{BC91BE97-D0E3-4036-93D3-98C9C60000AD}" destId="{9B6D1EAA-9E7F-4D0B-A599-467D856F2A88}" srcOrd="0" destOrd="0" presId="urn:microsoft.com/office/officeart/2018/2/layout/IconVerticalSolidList"/>
    <dgm:cxn modelId="{D9890749-E82B-42CC-92C6-B66266FB0274}" type="presOf" srcId="{9F8C53B4-F4E0-4106-B658-7A169127A1DB}" destId="{C83C9A89-9F61-46FB-8A33-1F32C2DD10F0}" srcOrd="0" destOrd="0" presId="urn:microsoft.com/office/officeart/2018/2/layout/IconVerticalSolidList"/>
    <dgm:cxn modelId="{E42DA74D-F7C2-49B4-B2A9-E08146387E72}" type="presOf" srcId="{D85E6164-049A-4E43-A360-D2FECFA64652}" destId="{B4273649-6521-47C5-A86D-08A7812F53AC}" srcOrd="0" destOrd="0" presId="urn:microsoft.com/office/officeart/2018/2/layout/IconVerticalSolidList"/>
    <dgm:cxn modelId="{E86AAAC1-885F-4D03-9104-702503443AE0}" type="presOf" srcId="{54D1CAB8-6E8F-4B94-8FB9-D0F0F027E8A2}" destId="{0BCA6703-AE1F-4FE5-B53A-431FB860E12B}" srcOrd="0" destOrd="0" presId="urn:microsoft.com/office/officeart/2018/2/layout/IconVerticalSolidList"/>
    <dgm:cxn modelId="{1399F9C6-AF7E-4070-B157-D94C274F4068}" srcId="{9F8C53B4-F4E0-4106-B658-7A169127A1DB}" destId="{D85E6164-049A-4E43-A360-D2FECFA64652}" srcOrd="0" destOrd="0" parTransId="{10A2F99B-6CAF-4CEC-A41A-0A2016345213}" sibTransId="{D021DF08-89D3-4C4E-A883-9DD85BBC0DA0}"/>
    <dgm:cxn modelId="{6022F8D6-E62A-44D6-88AF-D086A8444EE3}" srcId="{9F8C53B4-F4E0-4106-B658-7A169127A1DB}" destId="{0219C42E-11C9-454C-B245-59E6EF5073FE}" srcOrd="3" destOrd="0" parTransId="{3674C303-415E-4AAD-AA8B-1640CDDEBB86}" sibTransId="{E89196E1-B647-4E64-B7F1-2906DE897CBC}"/>
    <dgm:cxn modelId="{B06139EC-1044-4EDF-BFB3-583C8D78A1AD}" type="presOf" srcId="{0219C42E-11C9-454C-B245-59E6EF5073FE}" destId="{CD65A026-D304-4207-BC09-F2783605E251}" srcOrd="0" destOrd="0" presId="urn:microsoft.com/office/officeart/2018/2/layout/IconVerticalSolidList"/>
    <dgm:cxn modelId="{F92E1CFD-026A-4287-A214-BCD9C7F1D081}" type="presParOf" srcId="{C83C9A89-9F61-46FB-8A33-1F32C2DD10F0}" destId="{F6E14D85-F901-465A-A92E-891792D89BF1}" srcOrd="0" destOrd="0" presId="urn:microsoft.com/office/officeart/2018/2/layout/IconVerticalSolidList"/>
    <dgm:cxn modelId="{AC509AC2-7926-4E79-80D0-634A5659DBDB}" type="presParOf" srcId="{F6E14D85-F901-465A-A92E-891792D89BF1}" destId="{2F9B29D8-EA46-4E16-AFDA-CF12058CA5AC}" srcOrd="0" destOrd="0" presId="urn:microsoft.com/office/officeart/2018/2/layout/IconVerticalSolidList"/>
    <dgm:cxn modelId="{5F078882-D749-478B-A3C9-A0E1CF93AEC0}" type="presParOf" srcId="{F6E14D85-F901-465A-A92E-891792D89BF1}" destId="{ED9A739F-8050-42C6-81C2-B339E1F8C36F}" srcOrd="1" destOrd="0" presId="urn:microsoft.com/office/officeart/2018/2/layout/IconVerticalSolidList"/>
    <dgm:cxn modelId="{2975B31B-534F-4B10-973C-7ABC82C9F8DC}" type="presParOf" srcId="{F6E14D85-F901-465A-A92E-891792D89BF1}" destId="{2279A221-0CD6-4D60-A70A-541CAA1EB3CA}" srcOrd="2" destOrd="0" presId="urn:microsoft.com/office/officeart/2018/2/layout/IconVerticalSolidList"/>
    <dgm:cxn modelId="{BC1F06E6-9A09-42B9-A127-D49F42276704}" type="presParOf" srcId="{F6E14D85-F901-465A-A92E-891792D89BF1}" destId="{B4273649-6521-47C5-A86D-08A7812F53AC}" srcOrd="3" destOrd="0" presId="urn:microsoft.com/office/officeart/2018/2/layout/IconVerticalSolidList"/>
    <dgm:cxn modelId="{FC951D1D-F0BB-4A24-A42B-F71F0DC7B270}" type="presParOf" srcId="{C83C9A89-9F61-46FB-8A33-1F32C2DD10F0}" destId="{34BC7D56-78DA-48F4-A996-00AFB726EAEB}" srcOrd="1" destOrd="0" presId="urn:microsoft.com/office/officeart/2018/2/layout/IconVerticalSolidList"/>
    <dgm:cxn modelId="{C04B51A8-AEC0-488D-9C35-742D2B34CEB9}" type="presParOf" srcId="{C83C9A89-9F61-46FB-8A33-1F32C2DD10F0}" destId="{F69D910D-AC7B-4FB0-984A-4B3371F23F61}" srcOrd="2" destOrd="0" presId="urn:microsoft.com/office/officeart/2018/2/layout/IconVerticalSolidList"/>
    <dgm:cxn modelId="{8C3779F2-3389-4E89-9955-6E12DBB6CBCF}" type="presParOf" srcId="{F69D910D-AC7B-4FB0-984A-4B3371F23F61}" destId="{E971DD7C-8A72-4EA9-871E-3791A02B91C3}" srcOrd="0" destOrd="0" presId="urn:microsoft.com/office/officeart/2018/2/layout/IconVerticalSolidList"/>
    <dgm:cxn modelId="{5E37CDC7-4153-413E-8ECD-4AEF6161CB23}" type="presParOf" srcId="{F69D910D-AC7B-4FB0-984A-4B3371F23F61}" destId="{8EFCE52C-AEA4-4F8C-BE7E-FA138C931360}" srcOrd="1" destOrd="0" presId="urn:microsoft.com/office/officeart/2018/2/layout/IconVerticalSolidList"/>
    <dgm:cxn modelId="{6C980825-21F0-44BB-8AB6-0F6823ECF245}" type="presParOf" srcId="{F69D910D-AC7B-4FB0-984A-4B3371F23F61}" destId="{AA980348-AD9D-4877-A990-B891E23F96A3}" srcOrd="2" destOrd="0" presId="urn:microsoft.com/office/officeart/2018/2/layout/IconVerticalSolidList"/>
    <dgm:cxn modelId="{0E6D3908-ECB9-4A7E-B198-4D2295F05D44}" type="presParOf" srcId="{F69D910D-AC7B-4FB0-984A-4B3371F23F61}" destId="{9B6D1EAA-9E7F-4D0B-A599-467D856F2A88}" srcOrd="3" destOrd="0" presId="urn:microsoft.com/office/officeart/2018/2/layout/IconVerticalSolidList"/>
    <dgm:cxn modelId="{E58A1DAB-3C82-46B4-A82C-27325B5728E9}" type="presParOf" srcId="{C83C9A89-9F61-46FB-8A33-1F32C2DD10F0}" destId="{C8622F20-AA7B-41D0-9A5E-6517CFFF7CC8}" srcOrd="3" destOrd="0" presId="urn:microsoft.com/office/officeart/2018/2/layout/IconVerticalSolidList"/>
    <dgm:cxn modelId="{5864F61F-44B6-4049-8FFF-FE7C11F8E41D}" type="presParOf" srcId="{C83C9A89-9F61-46FB-8A33-1F32C2DD10F0}" destId="{923654D0-92F2-43AF-9122-C76600DCE748}" srcOrd="4" destOrd="0" presId="urn:microsoft.com/office/officeart/2018/2/layout/IconVerticalSolidList"/>
    <dgm:cxn modelId="{066BE284-B937-4417-A647-A7634C3BDCA3}" type="presParOf" srcId="{923654D0-92F2-43AF-9122-C76600DCE748}" destId="{B6D77123-3EA9-4583-9045-E3A3A999FC6E}" srcOrd="0" destOrd="0" presId="urn:microsoft.com/office/officeart/2018/2/layout/IconVerticalSolidList"/>
    <dgm:cxn modelId="{8F8171B2-C802-471D-9FF3-73E407FEFF3E}" type="presParOf" srcId="{923654D0-92F2-43AF-9122-C76600DCE748}" destId="{F4ED7E30-1FBC-46C3-9A32-F743EEB1B1FA}" srcOrd="1" destOrd="0" presId="urn:microsoft.com/office/officeart/2018/2/layout/IconVerticalSolidList"/>
    <dgm:cxn modelId="{7B08A484-0022-4683-BE89-AC200B84AF5B}" type="presParOf" srcId="{923654D0-92F2-43AF-9122-C76600DCE748}" destId="{F4247104-ADEC-4027-B056-95CAC7D65F41}" srcOrd="2" destOrd="0" presId="urn:microsoft.com/office/officeart/2018/2/layout/IconVerticalSolidList"/>
    <dgm:cxn modelId="{F37406CC-D22A-4855-BE17-60AE84C1B338}" type="presParOf" srcId="{923654D0-92F2-43AF-9122-C76600DCE748}" destId="{0BCA6703-AE1F-4FE5-B53A-431FB860E12B}" srcOrd="3" destOrd="0" presId="urn:microsoft.com/office/officeart/2018/2/layout/IconVerticalSolidList"/>
    <dgm:cxn modelId="{3438FAD8-C2FD-40E2-BC47-798CF4F3826D}" type="presParOf" srcId="{C83C9A89-9F61-46FB-8A33-1F32C2DD10F0}" destId="{26E8C264-E043-4E4D-B17E-7CFC4E428901}" srcOrd="5" destOrd="0" presId="urn:microsoft.com/office/officeart/2018/2/layout/IconVerticalSolidList"/>
    <dgm:cxn modelId="{39EA2EB7-87D7-4933-A154-3F4CBE0CC7E7}" type="presParOf" srcId="{C83C9A89-9F61-46FB-8A33-1F32C2DD10F0}" destId="{37B9DD28-800C-4135-AFBF-9C97FCFC3884}" srcOrd="6" destOrd="0" presId="urn:microsoft.com/office/officeart/2018/2/layout/IconVerticalSolidList"/>
    <dgm:cxn modelId="{6BA45B26-31CA-4261-AF3E-85DA6DCFD46D}" type="presParOf" srcId="{37B9DD28-800C-4135-AFBF-9C97FCFC3884}" destId="{C45178B9-9674-4CAA-B84D-84FB4B8371C9}" srcOrd="0" destOrd="0" presId="urn:microsoft.com/office/officeart/2018/2/layout/IconVerticalSolidList"/>
    <dgm:cxn modelId="{0FBE936C-900E-41EA-9282-9EE61943AB74}" type="presParOf" srcId="{37B9DD28-800C-4135-AFBF-9C97FCFC3884}" destId="{783CD297-BEA9-4488-8D29-E833333F058D}" srcOrd="1" destOrd="0" presId="urn:microsoft.com/office/officeart/2018/2/layout/IconVerticalSolidList"/>
    <dgm:cxn modelId="{1B95E2EA-285B-4907-9161-5E5E99EC2A2E}" type="presParOf" srcId="{37B9DD28-800C-4135-AFBF-9C97FCFC3884}" destId="{32F8D161-5FF9-4463-AD02-5EC27346D0FF}" srcOrd="2" destOrd="0" presId="urn:microsoft.com/office/officeart/2018/2/layout/IconVerticalSolidList"/>
    <dgm:cxn modelId="{1E8AF6C8-0090-4EC8-A760-AC2FCF3D32BF}" type="presParOf" srcId="{37B9DD28-800C-4135-AFBF-9C97FCFC3884}" destId="{CD65A026-D304-4207-BC09-F2783605E2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D1E09E-5AE3-4AD8-B33F-5D234C825A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AA155E-B8EA-43DF-96F8-A0380CD19052}">
      <dgm:prSet custT="1"/>
      <dgm:spPr/>
      <dgm:t>
        <a:bodyPr/>
        <a:lstStyle/>
        <a:p>
          <a:r>
            <a:rPr lang="en-US" sz="3200" b="1" dirty="0"/>
            <a:t>THANK YOU</a:t>
          </a:r>
          <a:endParaRPr lang="en-US" sz="3200" dirty="0"/>
        </a:p>
      </dgm:t>
    </dgm:pt>
    <dgm:pt modelId="{0CCF3A10-E32A-460B-B89F-937209873948}" type="parTrans" cxnId="{EF72CDEB-17F0-4B3B-8FF7-1E105EAD6D19}">
      <dgm:prSet/>
      <dgm:spPr/>
      <dgm:t>
        <a:bodyPr/>
        <a:lstStyle/>
        <a:p>
          <a:endParaRPr lang="en-US"/>
        </a:p>
      </dgm:t>
    </dgm:pt>
    <dgm:pt modelId="{87F77B4F-03BE-403A-B6A8-9A3B6A303DD2}" type="sibTrans" cxnId="{EF72CDEB-17F0-4B3B-8FF7-1E105EAD6D19}">
      <dgm:prSet/>
      <dgm:spPr/>
      <dgm:t>
        <a:bodyPr/>
        <a:lstStyle/>
        <a:p>
          <a:endParaRPr lang="en-US"/>
        </a:p>
      </dgm:t>
    </dgm:pt>
    <dgm:pt modelId="{34448E3B-E872-48D4-85C9-399AE0FBC2FD}">
      <dgm:prSet custT="1"/>
      <dgm:spPr/>
      <dgm:t>
        <a:bodyPr/>
        <a:lstStyle/>
        <a:p>
          <a:r>
            <a:rPr lang="en-US" sz="3200" b="1" dirty="0"/>
            <a:t>QUESTION?</a:t>
          </a:r>
          <a:endParaRPr lang="en-US" sz="3200" dirty="0"/>
        </a:p>
      </dgm:t>
    </dgm:pt>
    <dgm:pt modelId="{92CD81F2-00F8-4780-B2B9-A06E1882B975}" type="parTrans" cxnId="{552D5484-2E6A-472A-BBB7-3D1583AEFD61}">
      <dgm:prSet/>
      <dgm:spPr/>
      <dgm:t>
        <a:bodyPr/>
        <a:lstStyle/>
        <a:p>
          <a:endParaRPr lang="en-US"/>
        </a:p>
      </dgm:t>
    </dgm:pt>
    <dgm:pt modelId="{A5EAB77C-8804-407D-8F7C-71027FD212D2}" type="sibTrans" cxnId="{552D5484-2E6A-472A-BBB7-3D1583AEFD61}">
      <dgm:prSet/>
      <dgm:spPr/>
      <dgm:t>
        <a:bodyPr/>
        <a:lstStyle/>
        <a:p>
          <a:endParaRPr lang="en-US"/>
        </a:p>
      </dgm:t>
    </dgm:pt>
    <dgm:pt modelId="{B310F40D-2413-45EE-8B49-B05FAE7E6F7A}" type="pres">
      <dgm:prSet presAssocID="{A7D1E09E-5AE3-4AD8-B33F-5D234C825A09}" presName="root" presStyleCnt="0">
        <dgm:presLayoutVars>
          <dgm:dir/>
          <dgm:resizeHandles val="exact"/>
        </dgm:presLayoutVars>
      </dgm:prSet>
      <dgm:spPr/>
    </dgm:pt>
    <dgm:pt modelId="{4BCDCD3A-A7A0-49F1-BC2B-05DAB4A52ED7}" type="pres">
      <dgm:prSet presAssocID="{CFAA155E-B8EA-43DF-96F8-A0380CD19052}" presName="compNode" presStyleCnt="0"/>
      <dgm:spPr/>
    </dgm:pt>
    <dgm:pt modelId="{5061613B-4315-4769-B134-1DAC1146DCD1}" type="pres">
      <dgm:prSet presAssocID="{CFAA155E-B8EA-43DF-96F8-A0380CD19052}" presName="bgRect" presStyleLbl="bgShp" presStyleIdx="0" presStyleCnt="2"/>
      <dgm:spPr/>
    </dgm:pt>
    <dgm:pt modelId="{0CEF6FB8-1AA5-4A55-A091-AC07C0FB9EAB}" type="pres">
      <dgm:prSet presAssocID="{CFAA155E-B8EA-43DF-96F8-A0380CD190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68DBA4C1-33B3-4621-9B54-0C47FB610E63}" type="pres">
      <dgm:prSet presAssocID="{CFAA155E-B8EA-43DF-96F8-A0380CD19052}" presName="spaceRect" presStyleCnt="0"/>
      <dgm:spPr/>
    </dgm:pt>
    <dgm:pt modelId="{F73F3429-89EF-45A8-B058-DD221395C24D}" type="pres">
      <dgm:prSet presAssocID="{CFAA155E-B8EA-43DF-96F8-A0380CD19052}" presName="parTx" presStyleLbl="revTx" presStyleIdx="0" presStyleCnt="2">
        <dgm:presLayoutVars>
          <dgm:chMax val="0"/>
          <dgm:chPref val="0"/>
        </dgm:presLayoutVars>
      </dgm:prSet>
      <dgm:spPr/>
    </dgm:pt>
    <dgm:pt modelId="{8964023F-B214-4FAA-A68E-0434DCF46217}" type="pres">
      <dgm:prSet presAssocID="{87F77B4F-03BE-403A-B6A8-9A3B6A303DD2}" presName="sibTrans" presStyleCnt="0"/>
      <dgm:spPr/>
    </dgm:pt>
    <dgm:pt modelId="{E17EBD9A-CC23-4126-B406-18917D8DB666}" type="pres">
      <dgm:prSet presAssocID="{34448E3B-E872-48D4-85C9-399AE0FBC2FD}" presName="compNode" presStyleCnt="0"/>
      <dgm:spPr/>
    </dgm:pt>
    <dgm:pt modelId="{4D6FAA20-8FE4-4C20-8016-1C4BE760895A}" type="pres">
      <dgm:prSet presAssocID="{34448E3B-E872-48D4-85C9-399AE0FBC2FD}" presName="bgRect" presStyleLbl="bgShp" presStyleIdx="1" presStyleCnt="2"/>
      <dgm:spPr/>
    </dgm:pt>
    <dgm:pt modelId="{0F79C7EE-5371-44EE-8B42-73B14DE4B355}" type="pres">
      <dgm:prSet presAssocID="{34448E3B-E872-48D4-85C9-399AE0FBC2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88AC38B-7940-4C70-9903-8B1808C0A82D}" type="pres">
      <dgm:prSet presAssocID="{34448E3B-E872-48D4-85C9-399AE0FBC2FD}" presName="spaceRect" presStyleCnt="0"/>
      <dgm:spPr/>
    </dgm:pt>
    <dgm:pt modelId="{3EBDB2CC-D90A-4054-8B06-B0CAFC4743DC}" type="pres">
      <dgm:prSet presAssocID="{34448E3B-E872-48D4-85C9-399AE0FBC2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9D63D0F-CB8E-4A9C-A7B7-5B19DF91D563}" type="presOf" srcId="{A7D1E09E-5AE3-4AD8-B33F-5D234C825A09}" destId="{B310F40D-2413-45EE-8B49-B05FAE7E6F7A}" srcOrd="0" destOrd="0" presId="urn:microsoft.com/office/officeart/2018/2/layout/IconVerticalSolidList"/>
    <dgm:cxn modelId="{8362DA3A-0F94-427D-8C96-F7FFA06F6C6F}" type="presOf" srcId="{CFAA155E-B8EA-43DF-96F8-A0380CD19052}" destId="{F73F3429-89EF-45A8-B058-DD221395C24D}" srcOrd="0" destOrd="0" presId="urn:microsoft.com/office/officeart/2018/2/layout/IconVerticalSolidList"/>
    <dgm:cxn modelId="{552D5484-2E6A-472A-BBB7-3D1583AEFD61}" srcId="{A7D1E09E-5AE3-4AD8-B33F-5D234C825A09}" destId="{34448E3B-E872-48D4-85C9-399AE0FBC2FD}" srcOrd="1" destOrd="0" parTransId="{92CD81F2-00F8-4780-B2B9-A06E1882B975}" sibTransId="{A5EAB77C-8804-407D-8F7C-71027FD212D2}"/>
    <dgm:cxn modelId="{BEB9A8CA-F4BF-4A28-849E-54C17DC289FC}" type="presOf" srcId="{34448E3B-E872-48D4-85C9-399AE0FBC2FD}" destId="{3EBDB2CC-D90A-4054-8B06-B0CAFC4743DC}" srcOrd="0" destOrd="0" presId="urn:microsoft.com/office/officeart/2018/2/layout/IconVerticalSolidList"/>
    <dgm:cxn modelId="{EF72CDEB-17F0-4B3B-8FF7-1E105EAD6D19}" srcId="{A7D1E09E-5AE3-4AD8-B33F-5D234C825A09}" destId="{CFAA155E-B8EA-43DF-96F8-A0380CD19052}" srcOrd="0" destOrd="0" parTransId="{0CCF3A10-E32A-460B-B89F-937209873948}" sibTransId="{87F77B4F-03BE-403A-B6A8-9A3B6A303DD2}"/>
    <dgm:cxn modelId="{1CEEDE12-E673-4FB6-AAC3-1CC693D5C9C9}" type="presParOf" srcId="{B310F40D-2413-45EE-8B49-B05FAE7E6F7A}" destId="{4BCDCD3A-A7A0-49F1-BC2B-05DAB4A52ED7}" srcOrd="0" destOrd="0" presId="urn:microsoft.com/office/officeart/2018/2/layout/IconVerticalSolidList"/>
    <dgm:cxn modelId="{D831D088-345F-4E95-A9BF-1E1D439C0AD8}" type="presParOf" srcId="{4BCDCD3A-A7A0-49F1-BC2B-05DAB4A52ED7}" destId="{5061613B-4315-4769-B134-1DAC1146DCD1}" srcOrd="0" destOrd="0" presId="urn:microsoft.com/office/officeart/2018/2/layout/IconVerticalSolidList"/>
    <dgm:cxn modelId="{90C577CF-AB08-470D-89D0-1C0508F8B417}" type="presParOf" srcId="{4BCDCD3A-A7A0-49F1-BC2B-05DAB4A52ED7}" destId="{0CEF6FB8-1AA5-4A55-A091-AC07C0FB9EAB}" srcOrd="1" destOrd="0" presId="urn:microsoft.com/office/officeart/2018/2/layout/IconVerticalSolidList"/>
    <dgm:cxn modelId="{5FD7B8BE-B27B-4F40-99A8-E1164FEC0884}" type="presParOf" srcId="{4BCDCD3A-A7A0-49F1-BC2B-05DAB4A52ED7}" destId="{68DBA4C1-33B3-4621-9B54-0C47FB610E63}" srcOrd="2" destOrd="0" presId="urn:microsoft.com/office/officeart/2018/2/layout/IconVerticalSolidList"/>
    <dgm:cxn modelId="{8D3E0290-F3D5-427D-AB9D-DE67F57C872F}" type="presParOf" srcId="{4BCDCD3A-A7A0-49F1-BC2B-05DAB4A52ED7}" destId="{F73F3429-89EF-45A8-B058-DD221395C24D}" srcOrd="3" destOrd="0" presId="urn:microsoft.com/office/officeart/2018/2/layout/IconVerticalSolidList"/>
    <dgm:cxn modelId="{1378EE84-9545-4D5C-83CA-533D9B483C2B}" type="presParOf" srcId="{B310F40D-2413-45EE-8B49-B05FAE7E6F7A}" destId="{8964023F-B214-4FAA-A68E-0434DCF46217}" srcOrd="1" destOrd="0" presId="urn:microsoft.com/office/officeart/2018/2/layout/IconVerticalSolidList"/>
    <dgm:cxn modelId="{41988A21-0FEA-4917-A73F-603B317A6B51}" type="presParOf" srcId="{B310F40D-2413-45EE-8B49-B05FAE7E6F7A}" destId="{E17EBD9A-CC23-4126-B406-18917D8DB666}" srcOrd="2" destOrd="0" presId="urn:microsoft.com/office/officeart/2018/2/layout/IconVerticalSolidList"/>
    <dgm:cxn modelId="{B2AFF386-93E8-4433-A75D-564C2E05B262}" type="presParOf" srcId="{E17EBD9A-CC23-4126-B406-18917D8DB666}" destId="{4D6FAA20-8FE4-4C20-8016-1C4BE760895A}" srcOrd="0" destOrd="0" presId="urn:microsoft.com/office/officeart/2018/2/layout/IconVerticalSolidList"/>
    <dgm:cxn modelId="{7C9D715F-4981-440F-9444-FD296C80279C}" type="presParOf" srcId="{E17EBD9A-CC23-4126-B406-18917D8DB666}" destId="{0F79C7EE-5371-44EE-8B42-73B14DE4B355}" srcOrd="1" destOrd="0" presId="urn:microsoft.com/office/officeart/2018/2/layout/IconVerticalSolidList"/>
    <dgm:cxn modelId="{EB8F5B90-4AA7-47A9-888E-9FF43C8C90E7}" type="presParOf" srcId="{E17EBD9A-CC23-4126-B406-18917D8DB666}" destId="{B88AC38B-7940-4C70-9903-8B1808C0A82D}" srcOrd="2" destOrd="0" presId="urn:microsoft.com/office/officeart/2018/2/layout/IconVerticalSolidList"/>
    <dgm:cxn modelId="{D389628B-CF77-432F-9648-2FE62616F21A}" type="presParOf" srcId="{E17EBD9A-CC23-4126-B406-18917D8DB666}" destId="{3EBDB2CC-D90A-4054-8B06-B0CAFC4743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653FE0-5E05-4D26-9656-9596FEC91D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7A0B11-7D39-4ADA-8373-BA1AEED6856F}">
      <dgm:prSet/>
      <dgm:spPr/>
      <dgm:t>
        <a:bodyPr/>
        <a:lstStyle/>
        <a:p>
          <a:r>
            <a:rPr lang="en-US" dirty="0"/>
            <a:t>View one stored scan</a:t>
          </a:r>
        </a:p>
      </dgm:t>
    </dgm:pt>
    <dgm:pt modelId="{E8C80B97-B60D-425C-803B-255EC7DF54EA}" type="parTrans" cxnId="{AC099DDC-5347-49E0-B978-2B096AC983F0}">
      <dgm:prSet/>
      <dgm:spPr/>
      <dgm:t>
        <a:bodyPr/>
        <a:lstStyle/>
        <a:p>
          <a:endParaRPr lang="en-US"/>
        </a:p>
      </dgm:t>
    </dgm:pt>
    <dgm:pt modelId="{F942F256-8441-4E5E-A026-B064F47FA6BA}" type="sibTrans" cxnId="{AC099DDC-5347-49E0-B978-2B096AC983F0}">
      <dgm:prSet/>
      <dgm:spPr/>
      <dgm:t>
        <a:bodyPr/>
        <a:lstStyle/>
        <a:p>
          <a:endParaRPr lang="en-US"/>
        </a:p>
      </dgm:t>
    </dgm:pt>
    <dgm:pt modelId="{0F582277-B214-428B-B891-C6700A95BB1B}">
      <dgm:prSet/>
      <dgm:spPr/>
      <dgm:t>
        <a:bodyPr/>
        <a:lstStyle/>
        <a:p>
          <a:r>
            <a:rPr lang="en-US"/>
            <a:t>Load CSV → show “Scan i / N”</a:t>
          </a:r>
        </a:p>
      </dgm:t>
    </dgm:pt>
    <dgm:pt modelId="{593223B2-CF9A-4084-83AA-62AA4FCA898C}" type="parTrans" cxnId="{D3494D86-31F4-4AA6-A6C3-CCCCEA314155}">
      <dgm:prSet/>
      <dgm:spPr/>
      <dgm:t>
        <a:bodyPr/>
        <a:lstStyle/>
        <a:p>
          <a:endParaRPr lang="en-US"/>
        </a:p>
      </dgm:t>
    </dgm:pt>
    <dgm:pt modelId="{B8C80E75-60A0-489D-B0BB-F4C3BB81A11B}" type="sibTrans" cxnId="{D3494D86-31F4-4AA6-A6C3-CCCCEA314155}">
      <dgm:prSet/>
      <dgm:spPr/>
      <dgm:t>
        <a:bodyPr/>
        <a:lstStyle/>
        <a:p>
          <a:endParaRPr lang="en-US"/>
        </a:p>
      </dgm:t>
    </dgm:pt>
    <dgm:pt modelId="{B4E61704-D508-403A-83B8-6BD4E1A34B7D}">
      <dgm:prSet/>
      <dgm:spPr/>
      <dgm:t>
        <a:bodyPr/>
        <a:lstStyle/>
        <a:p>
          <a:r>
            <a:rPr lang="en-US"/>
            <a:t>Slider jumps between scans</a:t>
          </a:r>
        </a:p>
      </dgm:t>
    </dgm:pt>
    <dgm:pt modelId="{BD8A08B0-7667-4441-9F56-FF356D16E8B6}" type="parTrans" cxnId="{BBEEBD8F-717D-430D-BCED-04F4D58C78A8}">
      <dgm:prSet/>
      <dgm:spPr/>
      <dgm:t>
        <a:bodyPr/>
        <a:lstStyle/>
        <a:p>
          <a:endParaRPr lang="en-US"/>
        </a:p>
      </dgm:t>
    </dgm:pt>
    <dgm:pt modelId="{220749ED-70F9-4F3A-A2AD-FCA4F8210A4D}" type="sibTrans" cxnId="{BBEEBD8F-717D-430D-BCED-04F4D58C78A8}">
      <dgm:prSet/>
      <dgm:spPr/>
      <dgm:t>
        <a:bodyPr/>
        <a:lstStyle/>
        <a:p>
          <a:endParaRPr lang="en-US"/>
        </a:p>
      </dgm:t>
    </dgm:pt>
    <dgm:pt modelId="{CBDFECE0-0A30-4B83-8C7D-CEEDEE0B3DBE}">
      <dgm:prSet/>
      <dgm:spPr/>
      <dgm:t>
        <a:bodyPr/>
        <a:lstStyle/>
        <a:p>
          <a:r>
            <a:rPr lang="en-US" dirty="0"/>
            <a:t>Measure On toggles rulers/point-pick</a:t>
          </a:r>
        </a:p>
      </dgm:t>
    </dgm:pt>
    <dgm:pt modelId="{46944FB2-89B3-4FBE-9EE0-42BA606B6405}" type="parTrans" cxnId="{4BA43029-CB1E-4305-806B-31C1A3DEA1DE}">
      <dgm:prSet/>
      <dgm:spPr/>
      <dgm:t>
        <a:bodyPr/>
        <a:lstStyle/>
        <a:p>
          <a:endParaRPr lang="en-US"/>
        </a:p>
      </dgm:t>
    </dgm:pt>
    <dgm:pt modelId="{D64A48BB-885D-4DEA-A7D7-E3482B3EDF1D}" type="sibTrans" cxnId="{4BA43029-CB1E-4305-806B-31C1A3DEA1DE}">
      <dgm:prSet/>
      <dgm:spPr/>
      <dgm:t>
        <a:bodyPr/>
        <a:lstStyle/>
        <a:p>
          <a:endParaRPr lang="en-US"/>
        </a:p>
      </dgm:t>
    </dgm:pt>
    <dgm:pt modelId="{BEBE287B-3B85-4AE1-9D9A-78F423EA7B6D}">
      <dgm:prSet/>
      <dgm:spPr/>
      <dgm:t>
        <a:bodyPr/>
        <a:lstStyle/>
        <a:p>
          <a:r>
            <a:rPr lang="en-US"/>
            <a:t>Wheel = zoom, drag = pan</a:t>
          </a:r>
        </a:p>
      </dgm:t>
    </dgm:pt>
    <dgm:pt modelId="{81A8CD80-6D1D-421C-8E2E-D959E4A30222}" type="parTrans" cxnId="{F8443DEF-DC6D-4A07-B1B5-C39D0B22CDA7}">
      <dgm:prSet/>
      <dgm:spPr/>
      <dgm:t>
        <a:bodyPr/>
        <a:lstStyle/>
        <a:p>
          <a:endParaRPr lang="en-US"/>
        </a:p>
      </dgm:t>
    </dgm:pt>
    <dgm:pt modelId="{5C8706DD-701D-4C43-9E92-C13AB1694A5A}" type="sibTrans" cxnId="{F8443DEF-DC6D-4A07-B1B5-C39D0B22CDA7}">
      <dgm:prSet/>
      <dgm:spPr/>
      <dgm:t>
        <a:bodyPr/>
        <a:lstStyle/>
        <a:p>
          <a:endParaRPr lang="en-US"/>
        </a:p>
      </dgm:t>
    </dgm:pt>
    <dgm:pt modelId="{8C06A450-1E76-477E-881F-7AB5D83425F3}" type="pres">
      <dgm:prSet presAssocID="{40653FE0-5E05-4D26-9656-9596FEC91D5F}" presName="root" presStyleCnt="0">
        <dgm:presLayoutVars>
          <dgm:dir/>
          <dgm:resizeHandles val="exact"/>
        </dgm:presLayoutVars>
      </dgm:prSet>
      <dgm:spPr/>
    </dgm:pt>
    <dgm:pt modelId="{C1DE79D3-90A0-47E8-9250-58C7F88C36B8}" type="pres">
      <dgm:prSet presAssocID="{7C7A0B11-7D39-4ADA-8373-BA1AEED6856F}" presName="compNode" presStyleCnt="0"/>
      <dgm:spPr/>
    </dgm:pt>
    <dgm:pt modelId="{729AD0D3-B9A8-4500-9801-9355FD1DF774}" type="pres">
      <dgm:prSet presAssocID="{7C7A0B11-7D39-4ADA-8373-BA1AEED6856F}" presName="bgRect" presStyleLbl="bgShp" presStyleIdx="0" presStyleCnt="5"/>
      <dgm:spPr/>
    </dgm:pt>
    <dgm:pt modelId="{2F24CD38-8AD8-4967-85FE-2803A21FC7A1}" type="pres">
      <dgm:prSet presAssocID="{7C7A0B11-7D39-4ADA-8373-BA1AEED685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738AF8C-64CD-44FA-923A-BAFC3ABA9089}" type="pres">
      <dgm:prSet presAssocID="{7C7A0B11-7D39-4ADA-8373-BA1AEED6856F}" presName="spaceRect" presStyleCnt="0"/>
      <dgm:spPr/>
    </dgm:pt>
    <dgm:pt modelId="{80872729-CAED-417D-959A-555DF0867E25}" type="pres">
      <dgm:prSet presAssocID="{7C7A0B11-7D39-4ADA-8373-BA1AEED6856F}" presName="parTx" presStyleLbl="revTx" presStyleIdx="0" presStyleCnt="5">
        <dgm:presLayoutVars>
          <dgm:chMax val="0"/>
          <dgm:chPref val="0"/>
        </dgm:presLayoutVars>
      </dgm:prSet>
      <dgm:spPr/>
    </dgm:pt>
    <dgm:pt modelId="{003882D1-8F31-477B-8328-72EDC5FE6D6E}" type="pres">
      <dgm:prSet presAssocID="{F942F256-8441-4E5E-A026-B064F47FA6BA}" presName="sibTrans" presStyleCnt="0"/>
      <dgm:spPr/>
    </dgm:pt>
    <dgm:pt modelId="{DEED1566-C3A3-4348-89E5-C9ABD95C67EF}" type="pres">
      <dgm:prSet presAssocID="{0F582277-B214-428B-B891-C6700A95BB1B}" presName="compNode" presStyleCnt="0"/>
      <dgm:spPr/>
    </dgm:pt>
    <dgm:pt modelId="{B41E679C-F786-4E09-8811-C41FFCA690F9}" type="pres">
      <dgm:prSet presAssocID="{0F582277-B214-428B-B891-C6700A95BB1B}" presName="bgRect" presStyleLbl="bgShp" presStyleIdx="1" presStyleCnt="5"/>
      <dgm:spPr/>
    </dgm:pt>
    <dgm:pt modelId="{123E42F6-1ADD-464E-8BE5-A15DE946FEBC}" type="pres">
      <dgm:prSet presAssocID="{0F582277-B214-428B-B891-C6700A95BB1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0E4207C-8B91-45B6-860D-0FB0936EFD1C}" type="pres">
      <dgm:prSet presAssocID="{0F582277-B214-428B-B891-C6700A95BB1B}" presName="spaceRect" presStyleCnt="0"/>
      <dgm:spPr/>
    </dgm:pt>
    <dgm:pt modelId="{2E8FF299-880A-4BFE-8995-4411F0354127}" type="pres">
      <dgm:prSet presAssocID="{0F582277-B214-428B-B891-C6700A95BB1B}" presName="parTx" presStyleLbl="revTx" presStyleIdx="1" presStyleCnt="5">
        <dgm:presLayoutVars>
          <dgm:chMax val="0"/>
          <dgm:chPref val="0"/>
        </dgm:presLayoutVars>
      </dgm:prSet>
      <dgm:spPr/>
    </dgm:pt>
    <dgm:pt modelId="{09412B99-ECA5-478F-B01D-614527409B21}" type="pres">
      <dgm:prSet presAssocID="{B8C80E75-60A0-489D-B0BB-F4C3BB81A11B}" presName="sibTrans" presStyleCnt="0"/>
      <dgm:spPr/>
    </dgm:pt>
    <dgm:pt modelId="{CA6B49A1-6170-4EAB-8DAF-F07F1A294975}" type="pres">
      <dgm:prSet presAssocID="{B4E61704-D508-403A-83B8-6BD4E1A34B7D}" presName="compNode" presStyleCnt="0"/>
      <dgm:spPr/>
    </dgm:pt>
    <dgm:pt modelId="{1222B967-04F6-4C63-B0EB-E65AFB2403B8}" type="pres">
      <dgm:prSet presAssocID="{B4E61704-D508-403A-83B8-6BD4E1A34B7D}" presName="bgRect" presStyleLbl="bgShp" presStyleIdx="2" presStyleCnt="5"/>
      <dgm:spPr/>
    </dgm:pt>
    <dgm:pt modelId="{A0D49BB0-B8FD-4415-BD23-56DF3C324255}" type="pres">
      <dgm:prSet presAssocID="{B4E61704-D508-403A-83B8-6BD4E1A34B7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0FAABA-F0EA-4E39-9314-327C7717E6F6}" type="pres">
      <dgm:prSet presAssocID="{B4E61704-D508-403A-83B8-6BD4E1A34B7D}" presName="spaceRect" presStyleCnt="0"/>
      <dgm:spPr/>
    </dgm:pt>
    <dgm:pt modelId="{89AC8645-A42B-4B96-871A-CA79FE0B981B}" type="pres">
      <dgm:prSet presAssocID="{B4E61704-D508-403A-83B8-6BD4E1A34B7D}" presName="parTx" presStyleLbl="revTx" presStyleIdx="2" presStyleCnt="5">
        <dgm:presLayoutVars>
          <dgm:chMax val="0"/>
          <dgm:chPref val="0"/>
        </dgm:presLayoutVars>
      </dgm:prSet>
      <dgm:spPr/>
    </dgm:pt>
    <dgm:pt modelId="{98140C67-09FB-40C3-BAE3-6B2B89B20E8A}" type="pres">
      <dgm:prSet presAssocID="{220749ED-70F9-4F3A-A2AD-FCA4F8210A4D}" presName="sibTrans" presStyleCnt="0"/>
      <dgm:spPr/>
    </dgm:pt>
    <dgm:pt modelId="{42B60D88-9CD3-4180-B6DB-ED7DF7CA3BCE}" type="pres">
      <dgm:prSet presAssocID="{CBDFECE0-0A30-4B83-8C7D-CEEDEE0B3DBE}" presName="compNode" presStyleCnt="0"/>
      <dgm:spPr/>
    </dgm:pt>
    <dgm:pt modelId="{49FD730F-F3E0-4465-9051-98701875AB64}" type="pres">
      <dgm:prSet presAssocID="{CBDFECE0-0A30-4B83-8C7D-CEEDEE0B3DBE}" presName="bgRect" presStyleLbl="bgShp" presStyleIdx="3" presStyleCnt="5"/>
      <dgm:spPr/>
    </dgm:pt>
    <dgm:pt modelId="{7840428F-10FD-446C-A1EB-24F283FE1EAA}" type="pres">
      <dgm:prSet presAssocID="{CBDFECE0-0A30-4B83-8C7D-CEEDEE0B3DB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79EECEA-F461-4820-9CCC-381F82F86FAB}" type="pres">
      <dgm:prSet presAssocID="{CBDFECE0-0A30-4B83-8C7D-CEEDEE0B3DBE}" presName="spaceRect" presStyleCnt="0"/>
      <dgm:spPr/>
    </dgm:pt>
    <dgm:pt modelId="{225D5FDA-F631-4155-86D6-F13648F53707}" type="pres">
      <dgm:prSet presAssocID="{CBDFECE0-0A30-4B83-8C7D-CEEDEE0B3DBE}" presName="parTx" presStyleLbl="revTx" presStyleIdx="3" presStyleCnt="5">
        <dgm:presLayoutVars>
          <dgm:chMax val="0"/>
          <dgm:chPref val="0"/>
        </dgm:presLayoutVars>
      </dgm:prSet>
      <dgm:spPr/>
    </dgm:pt>
    <dgm:pt modelId="{FF59378C-52A5-4FA3-87C6-FA2438A2D1F5}" type="pres">
      <dgm:prSet presAssocID="{D64A48BB-885D-4DEA-A7D7-E3482B3EDF1D}" presName="sibTrans" presStyleCnt="0"/>
      <dgm:spPr/>
    </dgm:pt>
    <dgm:pt modelId="{7D50906B-960F-4506-8F75-BE495466C536}" type="pres">
      <dgm:prSet presAssocID="{BEBE287B-3B85-4AE1-9D9A-78F423EA7B6D}" presName="compNode" presStyleCnt="0"/>
      <dgm:spPr/>
    </dgm:pt>
    <dgm:pt modelId="{833A4FF4-AEA4-45F2-A980-10D49882C4BB}" type="pres">
      <dgm:prSet presAssocID="{BEBE287B-3B85-4AE1-9D9A-78F423EA7B6D}" presName="bgRect" presStyleLbl="bgShp" presStyleIdx="4" presStyleCnt="5"/>
      <dgm:spPr/>
    </dgm:pt>
    <dgm:pt modelId="{0B35E3B8-13D8-4481-ACA4-ADF9EE83E0B0}" type="pres">
      <dgm:prSet presAssocID="{BEBE287B-3B85-4AE1-9D9A-78F423EA7B6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85C7668-E744-40A5-A989-20F41D33022D}" type="pres">
      <dgm:prSet presAssocID="{BEBE287B-3B85-4AE1-9D9A-78F423EA7B6D}" presName="spaceRect" presStyleCnt="0"/>
      <dgm:spPr/>
    </dgm:pt>
    <dgm:pt modelId="{CCA380F4-2565-462D-AA3A-0C30EBDECD8E}" type="pres">
      <dgm:prSet presAssocID="{BEBE287B-3B85-4AE1-9D9A-78F423EA7B6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BA43029-CB1E-4305-806B-31C1A3DEA1DE}" srcId="{40653FE0-5E05-4D26-9656-9596FEC91D5F}" destId="{CBDFECE0-0A30-4B83-8C7D-CEEDEE0B3DBE}" srcOrd="3" destOrd="0" parTransId="{46944FB2-89B3-4FBE-9EE0-42BA606B6405}" sibTransId="{D64A48BB-885D-4DEA-A7D7-E3482B3EDF1D}"/>
    <dgm:cxn modelId="{43D51835-E8FE-48F6-AA1C-388DD645F691}" type="presOf" srcId="{CBDFECE0-0A30-4B83-8C7D-CEEDEE0B3DBE}" destId="{225D5FDA-F631-4155-86D6-F13648F53707}" srcOrd="0" destOrd="0" presId="urn:microsoft.com/office/officeart/2018/2/layout/IconVerticalSolidList"/>
    <dgm:cxn modelId="{9D564335-07E0-4582-B514-AC31930E93CB}" type="presOf" srcId="{0F582277-B214-428B-B891-C6700A95BB1B}" destId="{2E8FF299-880A-4BFE-8995-4411F0354127}" srcOrd="0" destOrd="0" presId="urn:microsoft.com/office/officeart/2018/2/layout/IconVerticalSolidList"/>
    <dgm:cxn modelId="{F0746675-9128-42E4-A5CB-690D80E9BB5E}" type="presOf" srcId="{B4E61704-D508-403A-83B8-6BD4E1A34B7D}" destId="{89AC8645-A42B-4B96-871A-CA79FE0B981B}" srcOrd="0" destOrd="0" presId="urn:microsoft.com/office/officeart/2018/2/layout/IconVerticalSolidList"/>
    <dgm:cxn modelId="{D3494D86-31F4-4AA6-A6C3-CCCCEA314155}" srcId="{40653FE0-5E05-4D26-9656-9596FEC91D5F}" destId="{0F582277-B214-428B-B891-C6700A95BB1B}" srcOrd="1" destOrd="0" parTransId="{593223B2-CF9A-4084-83AA-62AA4FCA898C}" sibTransId="{B8C80E75-60A0-489D-B0BB-F4C3BB81A11B}"/>
    <dgm:cxn modelId="{BBEEBD8F-717D-430D-BCED-04F4D58C78A8}" srcId="{40653FE0-5E05-4D26-9656-9596FEC91D5F}" destId="{B4E61704-D508-403A-83B8-6BD4E1A34B7D}" srcOrd="2" destOrd="0" parTransId="{BD8A08B0-7667-4441-9F56-FF356D16E8B6}" sibTransId="{220749ED-70F9-4F3A-A2AD-FCA4F8210A4D}"/>
    <dgm:cxn modelId="{1C0E73A1-AB72-483A-A0EF-795BC64138B9}" type="presOf" srcId="{BEBE287B-3B85-4AE1-9D9A-78F423EA7B6D}" destId="{CCA380F4-2565-462D-AA3A-0C30EBDECD8E}" srcOrd="0" destOrd="0" presId="urn:microsoft.com/office/officeart/2018/2/layout/IconVerticalSolidList"/>
    <dgm:cxn modelId="{42DDEFC2-15FE-420A-A67C-653DD95BA15F}" type="presOf" srcId="{40653FE0-5E05-4D26-9656-9596FEC91D5F}" destId="{8C06A450-1E76-477E-881F-7AB5D83425F3}" srcOrd="0" destOrd="0" presId="urn:microsoft.com/office/officeart/2018/2/layout/IconVerticalSolidList"/>
    <dgm:cxn modelId="{AC099DDC-5347-49E0-B978-2B096AC983F0}" srcId="{40653FE0-5E05-4D26-9656-9596FEC91D5F}" destId="{7C7A0B11-7D39-4ADA-8373-BA1AEED6856F}" srcOrd="0" destOrd="0" parTransId="{E8C80B97-B60D-425C-803B-255EC7DF54EA}" sibTransId="{F942F256-8441-4E5E-A026-B064F47FA6BA}"/>
    <dgm:cxn modelId="{F8443DEF-DC6D-4A07-B1B5-C39D0B22CDA7}" srcId="{40653FE0-5E05-4D26-9656-9596FEC91D5F}" destId="{BEBE287B-3B85-4AE1-9D9A-78F423EA7B6D}" srcOrd="4" destOrd="0" parTransId="{81A8CD80-6D1D-421C-8E2E-D959E4A30222}" sibTransId="{5C8706DD-701D-4C43-9E92-C13AB1694A5A}"/>
    <dgm:cxn modelId="{2A14EFF2-1E26-4836-AA1F-DCC37C9C1AE6}" type="presOf" srcId="{7C7A0B11-7D39-4ADA-8373-BA1AEED6856F}" destId="{80872729-CAED-417D-959A-555DF0867E25}" srcOrd="0" destOrd="0" presId="urn:microsoft.com/office/officeart/2018/2/layout/IconVerticalSolidList"/>
    <dgm:cxn modelId="{F174849C-6E98-44B8-B5AE-B63303175D25}" type="presParOf" srcId="{8C06A450-1E76-477E-881F-7AB5D83425F3}" destId="{C1DE79D3-90A0-47E8-9250-58C7F88C36B8}" srcOrd="0" destOrd="0" presId="urn:microsoft.com/office/officeart/2018/2/layout/IconVerticalSolidList"/>
    <dgm:cxn modelId="{D3A57176-4164-4039-BC87-87E5FC493BDB}" type="presParOf" srcId="{C1DE79D3-90A0-47E8-9250-58C7F88C36B8}" destId="{729AD0D3-B9A8-4500-9801-9355FD1DF774}" srcOrd="0" destOrd="0" presId="urn:microsoft.com/office/officeart/2018/2/layout/IconVerticalSolidList"/>
    <dgm:cxn modelId="{4E04516B-092B-42F6-8421-94F777C45056}" type="presParOf" srcId="{C1DE79D3-90A0-47E8-9250-58C7F88C36B8}" destId="{2F24CD38-8AD8-4967-85FE-2803A21FC7A1}" srcOrd="1" destOrd="0" presId="urn:microsoft.com/office/officeart/2018/2/layout/IconVerticalSolidList"/>
    <dgm:cxn modelId="{F8C741DE-7975-4AA2-80D8-25DF7CDAC674}" type="presParOf" srcId="{C1DE79D3-90A0-47E8-9250-58C7F88C36B8}" destId="{0738AF8C-64CD-44FA-923A-BAFC3ABA9089}" srcOrd="2" destOrd="0" presId="urn:microsoft.com/office/officeart/2018/2/layout/IconVerticalSolidList"/>
    <dgm:cxn modelId="{F32D9040-4F55-493E-BE68-D790B4538034}" type="presParOf" srcId="{C1DE79D3-90A0-47E8-9250-58C7F88C36B8}" destId="{80872729-CAED-417D-959A-555DF0867E25}" srcOrd="3" destOrd="0" presId="urn:microsoft.com/office/officeart/2018/2/layout/IconVerticalSolidList"/>
    <dgm:cxn modelId="{35B758DF-F081-4D30-8FDD-4B900507F44C}" type="presParOf" srcId="{8C06A450-1E76-477E-881F-7AB5D83425F3}" destId="{003882D1-8F31-477B-8328-72EDC5FE6D6E}" srcOrd="1" destOrd="0" presId="urn:microsoft.com/office/officeart/2018/2/layout/IconVerticalSolidList"/>
    <dgm:cxn modelId="{1E266CFC-9A4F-4183-82BB-FB10A4108FDE}" type="presParOf" srcId="{8C06A450-1E76-477E-881F-7AB5D83425F3}" destId="{DEED1566-C3A3-4348-89E5-C9ABD95C67EF}" srcOrd="2" destOrd="0" presId="urn:microsoft.com/office/officeart/2018/2/layout/IconVerticalSolidList"/>
    <dgm:cxn modelId="{250C3C1A-7589-4776-81F0-6FDFF47E5C64}" type="presParOf" srcId="{DEED1566-C3A3-4348-89E5-C9ABD95C67EF}" destId="{B41E679C-F786-4E09-8811-C41FFCA690F9}" srcOrd="0" destOrd="0" presId="urn:microsoft.com/office/officeart/2018/2/layout/IconVerticalSolidList"/>
    <dgm:cxn modelId="{128D3E7A-23CD-43D9-B0D6-537C7C1BE830}" type="presParOf" srcId="{DEED1566-C3A3-4348-89E5-C9ABD95C67EF}" destId="{123E42F6-1ADD-464E-8BE5-A15DE946FEBC}" srcOrd="1" destOrd="0" presId="urn:microsoft.com/office/officeart/2018/2/layout/IconVerticalSolidList"/>
    <dgm:cxn modelId="{6210D849-9E01-4B01-8C8D-251F4930E442}" type="presParOf" srcId="{DEED1566-C3A3-4348-89E5-C9ABD95C67EF}" destId="{C0E4207C-8B91-45B6-860D-0FB0936EFD1C}" srcOrd="2" destOrd="0" presId="urn:microsoft.com/office/officeart/2018/2/layout/IconVerticalSolidList"/>
    <dgm:cxn modelId="{91D60929-CCDD-4B54-AF9B-16136A7F8067}" type="presParOf" srcId="{DEED1566-C3A3-4348-89E5-C9ABD95C67EF}" destId="{2E8FF299-880A-4BFE-8995-4411F0354127}" srcOrd="3" destOrd="0" presId="urn:microsoft.com/office/officeart/2018/2/layout/IconVerticalSolidList"/>
    <dgm:cxn modelId="{E37D2AD8-259D-427F-A9AA-D6A0D7063ED2}" type="presParOf" srcId="{8C06A450-1E76-477E-881F-7AB5D83425F3}" destId="{09412B99-ECA5-478F-B01D-614527409B21}" srcOrd="3" destOrd="0" presId="urn:microsoft.com/office/officeart/2018/2/layout/IconVerticalSolidList"/>
    <dgm:cxn modelId="{CAB927AA-9EB7-47BE-9176-12ECECE29001}" type="presParOf" srcId="{8C06A450-1E76-477E-881F-7AB5D83425F3}" destId="{CA6B49A1-6170-4EAB-8DAF-F07F1A294975}" srcOrd="4" destOrd="0" presId="urn:microsoft.com/office/officeart/2018/2/layout/IconVerticalSolidList"/>
    <dgm:cxn modelId="{67CB24BF-C9AB-431C-B292-63654A79D6E3}" type="presParOf" srcId="{CA6B49A1-6170-4EAB-8DAF-F07F1A294975}" destId="{1222B967-04F6-4C63-B0EB-E65AFB2403B8}" srcOrd="0" destOrd="0" presId="urn:microsoft.com/office/officeart/2018/2/layout/IconVerticalSolidList"/>
    <dgm:cxn modelId="{13FC2DE3-8A98-4C71-9019-8A0AA61606F6}" type="presParOf" srcId="{CA6B49A1-6170-4EAB-8DAF-F07F1A294975}" destId="{A0D49BB0-B8FD-4415-BD23-56DF3C324255}" srcOrd="1" destOrd="0" presId="urn:microsoft.com/office/officeart/2018/2/layout/IconVerticalSolidList"/>
    <dgm:cxn modelId="{4C4A29D6-4F7D-48C7-8440-D16FC31EA374}" type="presParOf" srcId="{CA6B49A1-6170-4EAB-8DAF-F07F1A294975}" destId="{8D0FAABA-F0EA-4E39-9314-327C7717E6F6}" srcOrd="2" destOrd="0" presId="urn:microsoft.com/office/officeart/2018/2/layout/IconVerticalSolidList"/>
    <dgm:cxn modelId="{1C485616-99E8-4A52-BF0F-E83F1891D787}" type="presParOf" srcId="{CA6B49A1-6170-4EAB-8DAF-F07F1A294975}" destId="{89AC8645-A42B-4B96-871A-CA79FE0B981B}" srcOrd="3" destOrd="0" presId="urn:microsoft.com/office/officeart/2018/2/layout/IconVerticalSolidList"/>
    <dgm:cxn modelId="{665EA61A-9000-459D-AA37-53862F408069}" type="presParOf" srcId="{8C06A450-1E76-477E-881F-7AB5D83425F3}" destId="{98140C67-09FB-40C3-BAE3-6B2B89B20E8A}" srcOrd="5" destOrd="0" presId="urn:microsoft.com/office/officeart/2018/2/layout/IconVerticalSolidList"/>
    <dgm:cxn modelId="{A0AA1EE1-4723-4A4E-953C-6D6C0D46BAA9}" type="presParOf" srcId="{8C06A450-1E76-477E-881F-7AB5D83425F3}" destId="{42B60D88-9CD3-4180-B6DB-ED7DF7CA3BCE}" srcOrd="6" destOrd="0" presId="urn:microsoft.com/office/officeart/2018/2/layout/IconVerticalSolidList"/>
    <dgm:cxn modelId="{E362BF86-5113-4D66-A743-98993F48EB53}" type="presParOf" srcId="{42B60D88-9CD3-4180-B6DB-ED7DF7CA3BCE}" destId="{49FD730F-F3E0-4465-9051-98701875AB64}" srcOrd="0" destOrd="0" presId="urn:microsoft.com/office/officeart/2018/2/layout/IconVerticalSolidList"/>
    <dgm:cxn modelId="{82905E52-2529-49E1-8EB5-C9B35D2C7ACD}" type="presParOf" srcId="{42B60D88-9CD3-4180-B6DB-ED7DF7CA3BCE}" destId="{7840428F-10FD-446C-A1EB-24F283FE1EAA}" srcOrd="1" destOrd="0" presId="urn:microsoft.com/office/officeart/2018/2/layout/IconVerticalSolidList"/>
    <dgm:cxn modelId="{3B5BEE25-11DC-41E8-A9D6-062D13CA754E}" type="presParOf" srcId="{42B60D88-9CD3-4180-B6DB-ED7DF7CA3BCE}" destId="{F79EECEA-F461-4820-9CCC-381F82F86FAB}" srcOrd="2" destOrd="0" presId="urn:microsoft.com/office/officeart/2018/2/layout/IconVerticalSolidList"/>
    <dgm:cxn modelId="{16AE4D67-E7C7-4290-9713-046BF7F24B61}" type="presParOf" srcId="{42B60D88-9CD3-4180-B6DB-ED7DF7CA3BCE}" destId="{225D5FDA-F631-4155-86D6-F13648F53707}" srcOrd="3" destOrd="0" presId="urn:microsoft.com/office/officeart/2018/2/layout/IconVerticalSolidList"/>
    <dgm:cxn modelId="{008075A8-1E8C-4F07-A599-49712D3EC77C}" type="presParOf" srcId="{8C06A450-1E76-477E-881F-7AB5D83425F3}" destId="{FF59378C-52A5-4FA3-87C6-FA2438A2D1F5}" srcOrd="7" destOrd="0" presId="urn:microsoft.com/office/officeart/2018/2/layout/IconVerticalSolidList"/>
    <dgm:cxn modelId="{C93005B6-97B7-47BF-A3E9-943FED2E7C01}" type="presParOf" srcId="{8C06A450-1E76-477E-881F-7AB5D83425F3}" destId="{7D50906B-960F-4506-8F75-BE495466C536}" srcOrd="8" destOrd="0" presId="urn:microsoft.com/office/officeart/2018/2/layout/IconVerticalSolidList"/>
    <dgm:cxn modelId="{B1DE4279-0E8E-4B90-820D-37BD5F1BC041}" type="presParOf" srcId="{7D50906B-960F-4506-8F75-BE495466C536}" destId="{833A4FF4-AEA4-45F2-A980-10D49882C4BB}" srcOrd="0" destOrd="0" presId="urn:microsoft.com/office/officeart/2018/2/layout/IconVerticalSolidList"/>
    <dgm:cxn modelId="{2F6B9B3D-3E03-4620-BDE6-9533D0B7832A}" type="presParOf" srcId="{7D50906B-960F-4506-8F75-BE495466C536}" destId="{0B35E3B8-13D8-4481-ACA4-ADF9EE83E0B0}" srcOrd="1" destOrd="0" presId="urn:microsoft.com/office/officeart/2018/2/layout/IconVerticalSolidList"/>
    <dgm:cxn modelId="{697A420F-3214-4BC6-BB57-54388FE33F70}" type="presParOf" srcId="{7D50906B-960F-4506-8F75-BE495466C536}" destId="{E85C7668-E744-40A5-A989-20F41D33022D}" srcOrd="2" destOrd="0" presId="urn:microsoft.com/office/officeart/2018/2/layout/IconVerticalSolidList"/>
    <dgm:cxn modelId="{D947998A-8ADA-4237-8FB9-3E4EA2952615}" type="presParOf" srcId="{7D50906B-960F-4506-8F75-BE495466C536}" destId="{CCA380F4-2565-462D-AA3A-0C30EBDECD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55F922-8863-43EC-BA6C-BF6DBB36D1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FE7EF1-D18B-486F-8521-5896E51702CF}">
      <dgm:prSet/>
      <dgm:spPr/>
      <dgm:t>
        <a:bodyPr/>
        <a:lstStyle/>
        <a:p>
          <a:r>
            <a:rPr lang="en-US" b="0" i="0" baseline="0" dirty="0"/>
            <a:t>Load CSV</a:t>
          </a:r>
          <a:endParaRPr lang="en-US" dirty="0"/>
        </a:p>
      </dgm:t>
    </dgm:pt>
    <dgm:pt modelId="{FCAC624D-0F8F-4C9F-90D5-EF2CA6E4A98B}" type="parTrans" cxnId="{24C5437D-CA73-42C6-B4C2-3ABEDEF75311}">
      <dgm:prSet/>
      <dgm:spPr/>
      <dgm:t>
        <a:bodyPr/>
        <a:lstStyle/>
        <a:p>
          <a:endParaRPr lang="en-US"/>
        </a:p>
      </dgm:t>
    </dgm:pt>
    <dgm:pt modelId="{4179472F-E72E-4EEB-A97C-2845E87155B6}" type="sibTrans" cxnId="{24C5437D-CA73-42C6-B4C2-3ABEDEF75311}">
      <dgm:prSet/>
      <dgm:spPr/>
      <dgm:t>
        <a:bodyPr/>
        <a:lstStyle/>
        <a:p>
          <a:endParaRPr lang="en-US"/>
        </a:p>
      </dgm:t>
    </dgm:pt>
    <dgm:pt modelId="{638B3334-FAAC-4307-AA93-782B97CFA28C}">
      <dgm:prSet/>
      <dgm:spPr/>
      <dgm:t>
        <a:bodyPr/>
        <a:lstStyle/>
        <a:p>
          <a:r>
            <a:rPr lang="en-US" b="0" i="0" baseline="0" dirty="0"/>
            <a:t>Move slider to a scan</a:t>
          </a:r>
          <a:endParaRPr lang="en-US" dirty="0"/>
        </a:p>
      </dgm:t>
    </dgm:pt>
    <dgm:pt modelId="{30B60BA7-773F-45A9-BF51-93008E212AD3}" type="parTrans" cxnId="{9CE23C50-8916-4292-8E6F-3767DED43E48}">
      <dgm:prSet/>
      <dgm:spPr/>
      <dgm:t>
        <a:bodyPr/>
        <a:lstStyle/>
        <a:p>
          <a:endParaRPr lang="en-US"/>
        </a:p>
      </dgm:t>
    </dgm:pt>
    <dgm:pt modelId="{85D020B6-9599-4407-8005-8F57A2DB3C3F}" type="sibTrans" cxnId="{9CE23C50-8916-4292-8E6F-3767DED43E48}">
      <dgm:prSet/>
      <dgm:spPr/>
      <dgm:t>
        <a:bodyPr/>
        <a:lstStyle/>
        <a:p>
          <a:endParaRPr lang="en-US"/>
        </a:p>
      </dgm:t>
    </dgm:pt>
    <dgm:pt modelId="{B168A693-AC19-4004-9464-54E55117B5C1}">
      <dgm:prSet/>
      <dgm:spPr/>
      <dgm:t>
        <a:bodyPr/>
        <a:lstStyle/>
        <a:p>
          <a:r>
            <a:rPr lang="en-US" b="0" i="0" baseline="0" dirty="0"/>
            <a:t>Turn Measure On</a:t>
          </a:r>
          <a:endParaRPr lang="en-US" dirty="0"/>
        </a:p>
      </dgm:t>
    </dgm:pt>
    <dgm:pt modelId="{FB1D5046-8DBC-4474-A996-53E00AF64EFA}" type="parTrans" cxnId="{72C9548E-3E8E-46EA-9396-BB35B4CA93FB}">
      <dgm:prSet/>
      <dgm:spPr/>
      <dgm:t>
        <a:bodyPr/>
        <a:lstStyle/>
        <a:p>
          <a:endParaRPr lang="en-US"/>
        </a:p>
      </dgm:t>
    </dgm:pt>
    <dgm:pt modelId="{DBAFE954-8956-45EB-A1CB-9C46479C5C60}" type="sibTrans" cxnId="{72C9548E-3E8E-46EA-9396-BB35B4CA93FB}">
      <dgm:prSet/>
      <dgm:spPr/>
      <dgm:t>
        <a:bodyPr/>
        <a:lstStyle/>
        <a:p>
          <a:endParaRPr lang="en-US"/>
        </a:p>
      </dgm:t>
    </dgm:pt>
    <dgm:pt modelId="{50415430-CFC6-45FB-A1C8-840A88A8041D}">
      <dgm:prSet/>
      <dgm:spPr/>
      <dgm:t>
        <a:bodyPr/>
        <a:lstStyle/>
        <a:p>
          <a:r>
            <a:rPr lang="en-US" b="0" i="0" baseline="0" dirty="0"/>
            <a:t> Drag A/B markers</a:t>
          </a:r>
          <a:endParaRPr lang="en-US" dirty="0"/>
        </a:p>
      </dgm:t>
    </dgm:pt>
    <dgm:pt modelId="{3F249F3E-1941-4A57-9F56-3A242BC67CD7}" type="parTrans" cxnId="{2DF00A47-F40C-4571-8A80-F9A9EC2C31D5}">
      <dgm:prSet/>
      <dgm:spPr/>
      <dgm:t>
        <a:bodyPr/>
        <a:lstStyle/>
        <a:p>
          <a:endParaRPr lang="en-US"/>
        </a:p>
      </dgm:t>
    </dgm:pt>
    <dgm:pt modelId="{481E641C-4537-4C69-BBD3-0115E0FF934F}" type="sibTrans" cxnId="{2DF00A47-F40C-4571-8A80-F9A9EC2C31D5}">
      <dgm:prSet/>
      <dgm:spPr/>
      <dgm:t>
        <a:bodyPr/>
        <a:lstStyle/>
        <a:p>
          <a:endParaRPr lang="en-US"/>
        </a:p>
      </dgm:t>
    </dgm:pt>
    <dgm:pt modelId="{BA8B43B4-CDEA-42D9-88BA-2A49A2A9029C}">
      <dgm:prSet/>
      <dgm:spPr/>
      <dgm:t>
        <a:bodyPr/>
        <a:lstStyle/>
        <a:p>
          <a:r>
            <a:rPr lang="en-US" b="0" i="0" baseline="0" dirty="0"/>
            <a:t>Read ΔX, ΔZ, straight distance, angle</a:t>
          </a:r>
          <a:endParaRPr lang="en-US" dirty="0"/>
        </a:p>
      </dgm:t>
    </dgm:pt>
    <dgm:pt modelId="{6FF573D5-452A-4D1F-8DD4-B6B2465B1288}" type="parTrans" cxnId="{D9ABA6A5-B132-4694-8BD9-42D4A3D812B9}">
      <dgm:prSet/>
      <dgm:spPr/>
      <dgm:t>
        <a:bodyPr/>
        <a:lstStyle/>
        <a:p>
          <a:endParaRPr lang="en-US"/>
        </a:p>
      </dgm:t>
    </dgm:pt>
    <dgm:pt modelId="{8CA19805-88C6-4533-A34C-0624F436638F}" type="sibTrans" cxnId="{D9ABA6A5-B132-4694-8BD9-42D4A3D812B9}">
      <dgm:prSet/>
      <dgm:spPr/>
      <dgm:t>
        <a:bodyPr/>
        <a:lstStyle/>
        <a:p>
          <a:endParaRPr lang="en-US"/>
        </a:p>
      </dgm:t>
    </dgm:pt>
    <dgm:pt modelId="{170E6EE4-A77C-40BB-A1D9-1CFE6D8B9CB6}" type="pres">
      <dgm:prSet presAssocID="{F255F922-8863-43EC-BA6C-BF6DBB36D1D4}" presName="root" presStyleCnt="0">
        <dgm:presLayoutVars>
          <dgm:dir/>
          <dgm:resizeHandles val="exact"/>
        </dgm:presLayoutVars>
      </dgm:prSet>
      <dgm:spPr/>
    </dgm:pt>
    <dgm:pt modelId="{FD9A1D6E-3441-4FBA-A299-65EC3AD8BEAB}" type="pres">
      <dgm:prSet presAssocID="{00FE7EF1-D18B-486F-8521-5896E51702CF}" presName="compNode" presStyleCnt="0"/>
      <dgm:spPr/>
    </dgm:pt>
    <dgm:pt modelId="{102D8170-B6DD-4E17-90A1-76AF2C092D09}" type="pres">
      <dgm:prSet presAssocID="{00FE7EF1-D18B-486F-8521-5896E51702C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E3B7BF-4B48-47C9-9CF8-4D3438499898}" type="pres">
      <dgm:prSet presAssocID="{00FE7EF1-D18B-486F-8521-5896E51702CF}" presName="spaceRect" presStyleCnt="0"/>
      <dgm:spPr/>
    </dgm:pt>
    <dgm:pt modelId="{5166F36A-5C7F-44E3-A6ED-2CB60220459C}" type="pres">
      <dgm:prSet presAssocID="{00FE7EF1-D18B-486F-8521-5896E51702CF}" presName="textRect" presStyleLbl="revTx" presStyleIdx="0" presStyleCnt="5">
        <dgm:presLayoutVars>
          <dgm:chMax val="1"/>
          <dgm:chPref val="1"/>
        </dgm:presLayoutVars>
      </dgm:prSet>
      <dgm:spPr/>
    </dgm:pt>
    <dgm:pt modelId="{00B4BE79-FD7A-4862-9951-987862675FD0}" type="pres">
      <dgm:prSet presAssocID="{4179472F-E72E-4EEB-A97C-2845E87155B6}" presName="sibTrans" presStyleCnt="0"/>
      <dgm:spPr/>
    </dgm:pt>
    <dgm:pt modelId="{D53ACE03-2B7E-430F-A760-3F5E4709BC1E}" type="pres">
      <dgm:prSet presAssocID="{638B3334-FAAC-4307-AA93-782B97CFA28C}" presName="compNode" presStyleCnt="0"/>
      <dgm:spPr/>
    </dgm:pt>
    <dgm:pt modelId="{6E2876B5-A7E9-4C40-B13C-6C8AFE63B599}" type="pres">
      <dgm:prSet presAssocID="{638B3334-FAAC-4307-AA93-782B97CFA2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071A99A4-132D-44B4-8F39-8117C103542D}" type="pres">
      <dgm:prSet presAssocID="{638B3334-FAAC-4307-AA93-782B97CFA28C}" presName="spaceRect" presStyleCnt="0"/>
      <dgm:spPr/>
    </dgm:pt>
    <dgm:pt modelId="{C56DAC24-EE8E-4F41-9BF8-7BC3E6B09B39}" type="pres">
      <dgm:prSet presAssocID="{638B3334-FAAC-4307-AA93-782B97CFA28C}" presName="textRect" presStyleLbl="revTx" presStyleIdx="1" presStyleCnt="5">
        <dgm:presLayoutVars>
          <dgm:chMax val="1"/>
          <dgm:chPref val="1"/>
        </dgm:presLayoutVars>
      </dgm:prSet>
      <dgm:spPr/>
    </dgm:pt>
    <dgm:pt modelId="{61495B77-0C5E-459B-AE7F-283065E71AC4}" type="pres">
      <dgm:prSet presAssocID="{85D020B6-9599-4407-8005-8F57A2DB3C3F}" presName="sibTrans" presStyleCnt="0"/>
      <dgm:spPr/>
    </dgm:pt>
    <dgm:pt modelId="{05DD633D-DCB7-471D-846C-034B9C1DABEF}" type="pres">
      <dgm:prSet presAssocID="{B168A693-AC19-4004-9464-54E55117B5C1}" presName="compNode" presStyleCnt="0"/>
      <dgm:spPr/>
    </dgm:pt>
    <dgm:pt modelId="{E6DBFEA5-599A-42C9-97B3-4BA9AEEBDBDD}" type="pres">
      <dgm:prSet presAssocID="{B168A693-AC19-4004-9464-54E55117B5C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A6FC6843-7ED6-4A79-B653-6BB62844E37F}" type="pres">
      <dgm:prSet presAssocID="{B168A693-AC19-4004-9464-54E55117B5C1}" presName="spaceRect" presStyleCnt="0"/>
      <dgm:spPr/>
    </dgm:pt>
    <dgm:pt modelId="{0CF57202-1BE8-4F4A-AF35-0106BCF69410}" type="pres">
      <dgm:prSet presAssocID="{B168A693-AC19-4004-9464-54E55117B5C1}" presName="textRect" presStyleLbl="revTx" presStyleIdx="2" presStyleCnt="5">
        <dgm:presLayoutVars>
          <dgm:chMax val="1"/>
          <dgm:chPref val="1"/>
        </dgm:presLayoutVars>
      </dgm:prSet>
      <dgm:spPr/>
    </dgm:pt>
    <dgm:pt modelId="{DAA0C280-4F3D-42A3-AB3D-7C47B73BD839}" type="pres">
      <dgm:prSet presAssocID="{DBAFE954-8956-45EB-A1CB-9C46479C5C60}" presName="sibTrans" presStyleCnt="0"/>
      <dgm:spPr/>
    </dgm:pt>
    <dgm:pt modelId="{88F95BBE-4EDD-4DEC-8C19-84CAFB21C404}" type="pres">
      <dgm:prSet presAssocID="{50415430-CFC6-45FB-A1C8-840A88A8041D}" presName="compNode" presStyleCnt="0"/>
      <dgm:spPr/>
    </dgm:pt>
    <dgm:pt modelId="{8716E075-0FDC-4CAE-97F9-7AADBCC55CDF}" type="pres">
      <dgm:prSet presAssocID="{50415430-CFC6-45FB-A1C8-840A88A804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4E49BAE-1113-41AE-A3D1-E8E80F532E47}" type="pres">
      <dgm:prSet presAssocID="{50415430-CFC6-45FB-A1C8-840A88A8041D}" presName="spaceRect" presStyleCnt="0"/>
      <dgm:spPr/>
    </dgm:pt>
    <dgm:pt modelId="{A3BE75EC-1B4F-40EB-BCF6-33D7D848CE68}" type="pres">
      <dgm:prSet presAssocID="{50415430-CFC6-45FB-A1C8-840A88A8041D}" presName="textRect" presStyleLbl="revTx" presStyleIdx="3" presStyleCnt="5">
        <dgm:presLayoutVars>
          <dgm:chMax val="1"/>
          <dgm:chPref val="1"/>
        </dgm:presLayoutVars>
      </dgm:prSet>
      <dgm:spPr/>
    </dgm:pt>
    <dgm:pt modelId="{066F57BD-7904-4B39-978C-C3B6EFC80E7F}" type="pres">
      <dgm:prSet presAssocID="{481E641C-4537-4C69-BBD3-0115E0FF934F}" presName="sibTrans" presStyleCnt="0"/>
      <dgm:spPr/>
    </dgm:pt>
    <dgm:pt modelId="{7DAE7E34-FEA1-44AE-BF81-49BC609E48F3}" type="pres">
      <dgm:prSet presAssocID="{BA8B43B4-CDEA-42D9-88BA-2A49A2A9029C}" presName="compNode" presStyleCnt="0"/>
      <dgm:spPr/>
    </dgm:pt>
    <dgm:pt modelId="{80E3E753-F45E-4AE4-88FB-E72DF46ADE91}" type="pres">
      <dgm:prSet presAssocID="{BA8B43B4-CDEA-42D9-88BA-2A49A2A902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4680519-11C1-45E8-A766-83960695E4CD}" type="pres">
      <dgm:prSet presAssocID="{BA8B43B4-CDEA-42D9-88BA-2A49A2A9029C}" presName="spaceRect" presStyleCnt="0"/>
      <dgm:spPr/>
    </dgm:pt>
    <dgm:pt modelId="{2C64723F-3686-4567-B47D-5D5A4ED94132}" type="pres">
      <dgm:prSet presAssocID="{BA8B43B4-CDEA-42D9-88BA-2A49A2A9029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E55E212-1501-48B4-BE87-482358F6AAE4}" type="presOf" srcId="{00FE7EF1-D18B-486F-8521-5896E51702CF}" destId="{5166F36A-5C7F-44E3-A6ED-2CB60220459C}" srcOrd="0" destOrd="0" presId="urn:microsoft.com/office/officeart/2018/2/layout/IconLabelList"/>
    <dgm:cxn modelId="{8B2A2722-EFA1-47CD-87FE-D6CF38DDAFC1}" type="presOf" srcId="{B168A693-AC19-4004-9464-54E55117B5C1}" destId="{0CF57202-1BE8-4F4A-AF35-0106BCF69410}" srcOrd="0" destOrd="0" presId="urn:microsoft.com/office/officeart/2018/2/layout/IconLabelList"/>
    <dgm:cxn modelId="{76F02C30-8304-44EA-8901-E4D484A3CE1A}" type="presOf" srcId="{638B3334-FAAC-4307-AA93-782B97CFA28C}" destId="{C56DAC24-EE8E-4F41-9BF8-7BC3E6B09B39}" srcOrd="0" destOrd="0" presId="urn:microsoft.com/office/officeart/2018/2/layout/IconLabelList"/>
    <dgm:cxn modelId="{CDE37744-EFF4-4C2C-A6A0-08BE32FE76EF}" type="presOf" srcId="{BA8B43B4-CDEA-42D9-88BA-2A49A2A9029C}" destId="{2C64723F-3686-4567-B47D-5D5A4ED94132}" srcOrd="0" destOrd="0" presId="urn:microsoft.com/office/officeart/2018/2/layout/IconLabelList"/>
    <dgm:cxn modelId="{2DF00A47-F40C-4571-8A80-F9A9EC2C31D5}" srcId="{F255F922-8863-43EC-BA6C-BF6DBB36D1D4}" destId="{50415430-CFC6-45FB-A1C8-840A88A8041D}" srcOrd="3" destOrd="0" parTransId="{3F249F3E-1941-4A57-9F56-3A242BC67CD7}" sibTransId="{481E641C-4537-4C69-BBD3-0115E0FF934F}"/>
    <dgm:cxn modelId="{9CE23C50-8916-4292-8E6F-3767DED43E48}" srcId="{F255F922-8863-43EC-BA6C-BF6DBB36D1D4}" destId="{638B3334-FAAC-4307-AA93-782B97CFA28C}" srcOrd="1" destOrd="0" parTransId="{30B60BA7-773F-45A9-BF51-93008E212AD3}" sibTransId="{85D020B6-9599-4407-8005-8F57A2DB3C3F}"/>
    <dgm:cxn modelId="{55D2577B-C0B1-4275-B00B-4E1BEB4AB6DC}" type="presOf" srcId="{F255F922-8863-43EC-BA6C-BF6DBB36D1D4}" destId="{170E6EE4-A77C-40BB-A1D9-1CFE6D8B9CB6}" srcOrd="0" destOrd="0" presId="urn:microsoft.com/office/officeart/2018/2/layout/IconLabelList"/>
    <dgm:cxn modelId="{24C5437D-CA73-42C6-B4C2-3ABEDEF75311}" srcId="{F255F922-8863-43EC-BA6C-BF6DBB36D1D4}" destId="{00FE7EF1-D18B-486F-8521-5896E51702CF}" srcOrd="0" destOrd="0" parTransId="{FCAC624D-0F8F-4C9F-90D5-EF2CA6E4A98B}" sibTransId="{4179472F-E72E-4EEB-A97C-2845E87155B6}"/>
    <dgm:cxn modelId="{72C9548E-3E8E-46EA-9396-BB35B4CA93FB}" srcId="{F255F922-8863-43EC-BA6C-BF6DBB36D1D4}" destId="{B168A693-AC19-4004-9464-54E55117B5C1}" srcOrd="2" destOrd="0" parTransId="{FB1D5046-8DBC-4474-A996-53E00AF64EFA}" sibTransId="{DBAFE954-8956-45EB-A1CB-9C46479C5C60}"/>
    <dgm:cxn modelId="{D9ABA6A5-B132-4694-8BD9-42D4A3D812B9}" srcId="{F255F922-8863-43EC-BA6C-BF6DBB36D1D4}" destId="{BA8B43B4-CDEA-42D9-88BA-2A49A2A9029C}" srcOrd="4" destOrd="0" parTransId="{6FF573D5-452A-4D1F-8DD4-B6B2465B1288}" sibTransId="{8CA19805-88C6-4533-A34C-0624F436638F}"/>
    <dgm:cxn modelId="{C6219AEA-4D5A-4EE0-A1C5-C5C808668EC6}" type="presOf" srcId="{50415430-CFC6-45FB-A1C8-840A88A8041D}" destId="{A3BE75EC-1B4F-40EB-BCF6-33D7D848CE68}" srcOrd="0" destOrd="0" presId="urn:microsoft.com/office/officeart/2018/2/layout/IconLabelList"/>
    <dgm:cxn modelId="{93917872-585A-442C-912F-241C6CA1C4D9}" type="presParOf" srcId="{170E6EE4-A77C-40BB-A1D9-1CFE6D8B9CB6}" destId="{FD9A1D6E-3441-4FBA-A299-65EC3AD8BEAB}" srcOrd="0" destOrd="0" presId="urn:microsoft.com/office/officeart/2018/2/layout/IconLabelList"/>
    <dgm:cxn modelId="{FC65873B-EFA8-43F2-8BCB-20249A70F828}" type="presParOf" srcId="{FD9A1D6E-3441-4FBA-A299-65EC3AD8BEAB}" destId="{102D8170-B6DD-4E17-90A1-76AF2C092D09}" srcOrd="0" destOrd="0" presId="urn:microsoft.com/office/officeart/2018/2/layout/IconLabelList"/>
    <dgm:cxn modelId="{8CC3192E-2013-40B0-AAEC-7EBC916F8FB6}" type="presParOf" srcId="{FD9A1D6E-3441-4FBA-A299-65EC3AD8BEAB}" destId="{08E3B7BF-4B48-47C9-9CF8-4D3438499898}" srcOrd="1" destOrd="0" presId="urn:microsoft.com/office/officeart/2018/2/layout/IconLabelList"/>
    <dgm:cxn modelId="{7C0BA6E7-604F-4B1D-9774-6536499E4AA7}" type="presParOf" srcId="{FD9A1D6E-3441-4FBA-A299-65EC3AD8BEAB}" destId="{5166F36A-5C7F-44E3-A6ED-2CB60220459C}" srcOrd="2" destOrd="0" presId="urn:microsoft.com/office/officeart/2018/2/layout/IconLabelList"/>
    <dgm:cxn modelId="{0F076840-F2D9-4B3D-9307-A9CE58C350BD}" type="presParOf" srcId="{170E6EE4-A77C-40BB-A1D9-1CFE6D8B9CB6}" destId="{00B4BE79-FD7A-4862-9951-987862675FD0}" srcOrd="1" destOrd="0" presId="urn:microsoft.com/office/officeart/2018/2/layout/IconLabelList"/>
    <dgm:cxn modelId="{0E4297BA-EE52-4C2E-8AD6-323F1E825C5C}" type="presParOf" srcId="{170E6EE4-A77C-40BB-A1D9-1CFE6D8B9CB6}" destId="{D53ACE03-2B7E-430F-A760-3F5E4709BC1E}" srcOrd="2" destOrd="0" presId="urn:microsoft.com/office/officeart/2018/2/layout/IconLabelList"/>
    <dgm:cxn modelId="{49A9E606-939D-4FAD-9373-BEE670D35B7C}" type="presParOf" srcId="{D53ACE03-2B7E-430F-A760-3F5E4709BC1E}" destId="{6E2876B5-A7E9-4C40-B13C-6C8AFE63B599}" srcOrd="0" destOrd="0" presId="urn:microsoft.com/office/officeart/2018/2/layout/IconLabelList"/>
    <dgm:cxn modelId="{3B65B2A7-376F-4AD2-93FA-FD522832543A}" type="presParOf" srcId="{D53ACE03-2B7E-430F-A760-3F5E4709BC1E}" destId="{071A99A4-132D-44B4-8F39-8117C103542D}" srcOrd="1" destOrd="0" presId="urn:microsoft.com/office/officeart/2018/2/layout/IconLabelList"/>
    <dgm:cxn modelId="{52E62905-9CFC-4FFA-8A5A-2C4D8FA0C07F}" type="presParOf" srcId="{D53ACE03-2B7E-430F-A760-3F5E4709BC1E}" destId="{C56DAC24-EE8E-4F41-9BF8-7BC3E6B09B39}" srcOrd="2" destOrd="0" presId="urn:microsoft.com/office/officeart/2018/2/layout/IconLabelList"/>
    <dgm:cxn modelId="{96AB2DDE-8FBF-42F9-9E25-41F780E1063F}" type="presParOf" srcId="{170E6EE4-A77C-40BB-A1D9-1CFE6D8B9CB6}" destId="{61495B77-0C5E-459B-AE7F-283065E71AC4}" srcOrd="3" destOrd="0" presId="urn:microsoft.com/office/officeart/2018/2/layout/IconLabelList"/>
    <dgm:cxn modelId="{ECD5C9C5-6D12-435D-B439-A4C4F5CCF360}" type="presParOf" srcId="{170E6EE4-A77C-40BB-A1D9-1CFE6D8B9CB6}" destId="{05DD633D-DCB7-471D-846C-034B9C1DABEF}" srcOrd="4" destOrd="0" presId="urn:microsoft.com/office/officeart/2018/2/layout/IconLabelList"/>
    <dgm:cxn modelId="{4984A9F5-EE51-4665-BE0A-7D5DB500C1A9}" type="presParOf" srcId="{05DD633D-DCB7-471D-846C-034B9C1DABEF}" destId="{E6DBFEA5-599A-42C9-97B3-4BA9AEEBDBDD}" srcOrd="0" destOrd="0" presId="urn:microsoft.com/office/officeart/2018/2/layout/IconLabelList"/>
    <dgm:cxn modelId="{63F96599-A601-40BB-8AC5-B0FAEBC6D610}" type="presParOf" srcId="{05DD633D-DCB7-471D-846C-034B9C1DABEF}" destId="{A6FC6843-7ED6-4A79-B653-6BB62844E37F}" srcOrd="1" destOrd="0" presId="urn:microsoft.com/office/officeart/2018/2/layout/IconLabelList"/>
    <dgm:cxn modelId="{787C8401-78DD-420B-90E1-806F9608F918}" type="presParOf" srcId="{05DD633D-DCB7-471D-846C-034B9C1DABEF}" destId="{0CF57202-1BE8-4F4A-AF35-0106BCF69410}" srcOrd="2" destOrd="0" presId="urn:microsoft.com/office/officeart/2018/2/layout/IconLabelList"/>
    <dgm:cxn modelId="{99C73E15-E855-47A2-AC2D-150E6583127F}" type="presParOf" srcId="{170E6EE4-A77C-40BB-A1D9-1CFE6D8B9CB6}" destId="{DAA0C280-4F3D-42A3-AB3D-7C47B73BD839}" srcOrd="5" destOrd="0" presId="urn:microsoft.com/office/officeart/2018/2/layout/IconLabelList"/>
    <dgm:cxn modelId="{5B5939B6-65DD-4DBA-A93C-8B1806AA74F0}" type="presParOf" srcId="{170E6EE4-A77C-40BB-A1D9-1CFE6D8B9CB6}" destId="{88F95BBE-4EDD-4DEC-8C19-84CAFB21C404}" srcOrd="6" destOrd="0" presId="urn:microsoft.com/office/officeart/2018/2/layout/IconLabelList"/>
    <dgm:cxn modelId="{9A0799CF-2AD6-43D0-BA38-0409D77B191E}" type="presParOf" srcId="{88F95BBE-4EDD-4DEC-8C19-84CAFB21C404}" destId="{8716E075-0FDC-4CAE-97F9-7AADBCC55CDF}" srcOrd="0" destOrd="0" presId="urn:microsoft.com/office/officeart/2018/2/layout/IconLabelList"/>
    <dgm:cxn modelId="{6637D66F-6CDC-4B9D-9E39-CE4634CEB623}" type="presParOf" srcId="{88F95BBE-4EDD-4DEC-8C19-84CAFB21C404}" destId="{34E49BAE-1113-41AE-A3D1-E8E80F532E47}" srcOrd="1" destOrd="0" presId="urn:microsoft.com/office/officeart/2018/2/layout/IconLabelList"/>
    <dgm:cxn modelId="{56250B6E-63D7-426A-8738-9B4D73F01B2C}" type="presParOf" srcId="{88F95BBE-4EDD-4DEC-8C19-84CAFB21C404}" destId="{A3BE75EC-1B4F-40EB-BCF6-33D7D848CE68}" srcOrd="2" destOrd="0" presId="urn:microsoft.com/office/officeart/2018/2/layout/IconLabelList"/>
    <dgm:cxn modelId="{2B6A01D4-4AC0-4D77-BA1F-BC2D05377A13}" type="presParOf" srcId="{170E6EE4-A77C-40BB-A1D9-1CFE6D8B9CB6}" destId="{066F57BD-7904-4B39-978C-C3B6EFC80E7F}" srcOrd="7" destOrd="0" presId="urn:microsoft.com/office/officeart/2018/2/layout/IconLabelList"/>
    <dgm:cxn modelId="{8A712CB8-754B-47DC-81CC-F9ADFEEEF9D0}" type="presParOf" srcId="{170E6EE4-A77C-40BB-A1D9-1CFE6D8B9CB6}" destId="{7DAE7E34-FEA1-44AE-BF81-49BC609E48F3}" srcOrd="8" destOrd="0" presId="urn:microsoft.com/office/officeart/2018/2/layout/IconLabelList"/>
    <dgm:cxn modelId="{34257639-2D3B-480A-933F-0EBF14E483BB}" type="presParOf" srcId="{7DAE7E34-FEA1-44AE-BF81-49BC609E48F3}" destId="{80E3E753-F45E-4AE4-88FB-E72DF46ADE91}" srcOrd="0" destOrd="0" presId="urn:microsoft.com/office/officeart/2018/2/layout/IconLabelList"/>
    <dgm:cxn modelId="{8363D6C1-E9DE-42C0-B360-7B1AD89EF0F0}" type="presParOf" srcId="{7DAE7E34-FEA1-44AE-BF81-49BC609E48F3}" destId="{24680519-11C1-45E8-A766-83960695E4CD}" srcOrd="1" destOrd="0" presId="urn:microsoft.com/office/officeart/2018/2/layout/IconLabelList"/>
    <dgm:cxn modelId="{12715F12-1993-4E9C-AFCC-AF2E57AE9A1C}" type="presParOf" srcId="{7DAE7E34-FEA1-44AE-BF81-49BC609E48F3}" destId="{2C64723F-3686-4567-B47D-5D5A4ED941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996551-0AD4-4E03-8B27-0AD0E0B299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386685-6B49-4772-A09C-0F4DF324F275}">
      <dgm:prSet/>
      <dgm:spPr/>
      <dgm:t>
        <a:bodyPr/>
        <a:lstStyle/>
        <a:p>
          <a:r>
            <a:rPr lang="en-US" b="0" i="0" baseline="0" dirty="0"/>
            <a:t>Z@A, Z@B via linear interpolation</a:t>
          </a:r>
          <a:endParaRPr lang="en-US" dirty="0"/>
        </a:p>
      </dgm:t>
    </dgm:pt>
    <dgm:pt modelId="{E687BDCA-A825-4B66-A2D8-E9201E3BD2C2}" type="parTrans" cxnId="{DFB09038-060B-405F-A3A1-72CF244D1773}">
      <dgm:prSet/>
      <dgm:spPr/>
      <dgm:t>
        <a:bodyPr/>
        <a:lstStyle/>
        <a:p>
          <a:endParaRPr lang="en-US"/>
        </a:p>
      </dgm:t>
    </dgm:pt>
    <dgm:pt modelId="{9A023CEA-5121-4CD6-BE03-C9ADD8F9EB3C}" type="sibTrans" cxnId="{DFB09038-060B-405F-A3A1-72CF244D1773}">
      <dgm:prSet/>
      <dgm:spPr/>
      <dgm:t>
        <a:bodyPr/>
        <a:lstStyle/>
        <a:p>
          <a:endParaRPr lang="en-US"/>
        </a:p>
      </dgm:t>
    </dgm:pt>
    <dgm:pt modelId="{25BA3937-31ED-4088-85D7-25C047391C12}">
      <dgm:prSet/>
      <dgm:spPr/>
      <dgm:t>
        <a:bodyPr/>
        <a:lstStyle/>
        <a:p>
          <a:r>
            <a:rPr lang="en-US" b="0" i="0" baseline="0"/>
            <a:t>ΔX = |xB − xA|</a:t>
          </a:r>
          <a:endParaRPr lang="en-US"/>
        </a:p>
      </dgm:t>
    </dgm:pt>
    <dgm:pt modelId="{2815ACC4-DC2E-4A55-AF97-BC5D13E38DB9}" type="parTrans" cxnId="{C1F23EBC-DE10-4D45-8BF6-636E371398C5}">
      <dgm:prSet/>
      <dgm:spPr/>
      <dgm:t>
        <a:bodyPr/>
        <a:lstStyle/>
        <a:p>
          <a:endParaRPr lang="en-US"/>
        </a:p>
      </dgm:t>
    </dgm:pt>
    <dgm:pt modelId="{0582B507-8892-4EE5-ACFA-CA554A1F0131}" type="sibTrans" cxnId="{C1F23EBC-DE10-4D45-8BF6-636E371398C5}">
      <dgm:prSet/>
      <dgm:spPr/>
      <dgm:t>
        <a:bodyPr/>
        <a:lstStyle/>
        <a:p>
          <a:endParaRPr lang="en-US"/>
        </a:p>
      </dgm:t>
    </dgm:pt>
    <dgm:pt modelId="{1B96178F-320F-4171-BA08-753D428B60E6}">
      <dgm:prSet/>
      <dgm:spPr/>
      <dgm:t>
        <a:bodyPr/>
        <a:lstStyle/>
        <a:p>
          <a:r>
            <a:rPr lang="en-US" b="0" i="0" baseline="0" dirty="0"/>
            <a:t>ΔZ = |</a:t>
          </a:r>
          <a:r>
            <a:rPr lang="en-US" b="0" i="0" baseline="0" dirty="0" err="1"/>
            <a:t>zB</a:t>
          </a:r>
          <a:r>
            <a:rPr lang="en-US" b="0" i="0" baseline="0" dirty="0"/>
            <a:t> − </a:t>
          </a:r>
          <a:r>
            <a:rPr lang="en-US" b="0" i="0" baseline="0" dirty="0" err="1"/>
            <a:t>zA</a:t>
          </a:r>
          <a:r>
            <a:rPr lang="en-US" b="0" i="0" baseline="0" dirty="0"/>
            <a:t>|</a:t>
          </a:r>
          <a:endParaRPr lang="en-US" dirty="0"/>
        </a:p>
      </dgm:t>
    </dgm:pt>
    <dgm:pt modelId="{7447D7EA-E51E-424A-ABCD-D83B05453031}" type="parTrans" cxnId="{16DD1221-65A5-4529-BADA-23D319245D3C}">
      <dgm:prSet/>
      <dgm:spPr/>
      <dgm:t>
        <a:bodyPr/>
        <a:lstStyle/>
        <a:p>
          <a:endParaRPr lang="en-US"/>
        </a:p>
      </dgm:t>
    </dgm:pt>
    <dgm:pt modelId="{BA0CC18C-38BE-49E6-8DA3-916D7BAD0C7D}" type="sibTrans" cxnId="{16DD1221-65A5-4529-BADA-23D319245D3C}">
      <dgm:prSet/>
      <dgm:spPr/>
      <dgm:t>
        <a:bodyPr/>
        <a:lstStyle/>
        <a:p>
          <a:endParaRPr lang="en-US"/>
        </a:p>
      </dgm:t>
    </dgm:pt>
    <dgm:pt modelId="{E1EBB2D0-F92D-4A14-8905-166F63505944}">
      <dgm:prSet/>
      <dgm:spPr/>
      <dgm:t>
        <a:bodyPr/>
        <a:lstStyle/>
        <a:p>
          <a:r>
            <a:rPr lang="en-US" b="0" i="0" baseline="0" dirty="0"/>
            <a:t>Straight distance</a:t>
          </a:r>
          <a:endParaRPr lang="en-US" dirty="0"/>
        </a:p>
      </dgm:t>
    </dgm:pt>
    <dgm:pt modelId="{F288FA02-40F7-4602-9368-6943EB72B3E8}" type="parTrans" cxnId="{E9D312FD-1381-4CA6-9A39-D96BB7B49AE7}">
      <dgm:prSet/>
      <dgm:spPr/>
      <dgm:t>
        <a:bodyPr/>
        <a:lstStyle/>
        <a:p>
          <a:endParaRPr lang="en-US"/>
        </a:p>
      </dgm:t>
    </dgm:pt>
    <dgm:pt modelId="{2A105EE8-DE9B-4722-955D-E69DDB3393CD}" type="sibTrans" cxnId="{E9D312FD-1381-4CA6-9A39-D96BB7B49AE7}">
      <dgm:prSet/>
      <dgm:spPr/>
      <dgm:t>
        <a:bodyPr/>
        <a:lstStyle/>
        <a:p>
          <a:endParaRPr lang="en-US"/>
        </a:p>
      </dgm:t>
    </dgm:pt>
    <dgm:pt modelId="{52374701-3EA4-427C-8C1A-A3E983ABBC39}">
      <dgm:prSet/>
      <dgm:spPr/>
      <dgm:t>
        <a:bodyPr/>
        <a:lstStyle/>
        <a:p>
          <a:r>
            <a:rPr lang="en-US" b="0" i="0" baseline="0" dirty="0"/>
            <a:t>Angle</a:t>
          </a:r>
          <a:endParaRPr lang="en-US" dirty="0"/>
        </a:p>
      </dgm:t>
    </dgm:pt>
    <dgm:pt modelId="{1FDA172E-8F45-4630-99AC-2455B7BA66E2}" type="parTrans" cxnId="{0F3DED9F-3077-49AC-961F-04D31C7AB109}">
      <dgm:prSet/>
      <dgm:spPr/>
      <dgm:t>
        <a:bodyPr/>
        <a:lstStyle/>
        <a:p>
          <a:endParaRPr lang="en-US"/>
        </a:p>
      </dgm:t>
    </dgm:pt>
    <dgm:pt modelId="{1E289A93-D97B-493F-83C5-5C45966D259A}" type="sibTrans" cxnId="{0F3DED9F-3077-49AC-961F-04D31C7AB109}">
      <dgm:prSet/>
      <dgm:spPr/>
      <dgm:t>
        <a:bodyPr/>
        <a:lstStyle/>
        <a:p>
          <a:endParaRPr lang="en-US"/>
        </a:p>
      </dgm:t>
    </dgm:pt>
    <dgm:pt modelId="{B31BD731-9C58-46A5-814E-397DE759EBBF}">
      <dgm:prSet/>
      <dgm:spPr/>
      <dgm:t>
        <a:bodyPr/>
        <a:lstStyle/>
        <a:p>
          <a:r>
            <a:rPr lang="en-US" b="0" i="0" baseline="0" dirty="0"/>
            <a:t>Path distance</a:t>
          </a:r>
          <a:endParaRPr lang="en-US" dirty="0"/>
        </a:p>
      </dgm:t>
    </dgm:pt>
    <dgm:pt modelId="{241E75DD-0589-4864-A7E6-6F440A8E4870}" type="parTrans" cxnId="{6457D21F-E254-4382-9836-220423A27FEE}">
      <dgm:prSet/>
      <dgm:spPr/>
      <dgm:t>
        <a:bodyPr/>
        <a:lstStyle/>
        <a:p>
          <a:endParaRPr lang="en-US"/>
        </a:p>
      </dgm:t>
    </dgm:pt>
    <dgm:pt modelId="{A525CE34-020E-4CF9-B663-E37D5ED119AE}" type="sibTrans" cxnId="{6457D21F-E254-4382-9836-220423A27FEE}">
      <dgm:prSet/>
      <dgm:spPr/>
      <dgm:t>
        <a:bodyPr/>
        <a:lstStyle/>
        <a:p>
          <a:endParaRPr lang="en-US"/>
        </a:p>
      </dgm:t>
    </dgm:pt>
    <dgm:pt modelId="{D92D9378-1D17-42CD-B93B-012233245DE3}" type="pres">
      <dgm:prSet presAssocID="{E1996551-0AD4-4E03-8B27-0AD0E0B2994A}" presName="linear" presStyleCnt="0">
        <dgm:presLayoutVars>
          <dgm:animLvl val="lvl"/>
          <dgm:resizeHandles val="exact"/>
        </dgm:presLayoutVars>
      </dgm:prSet>
      <dgm:spPr/>
    </dgm:pt>
    <dgm:pt modelId="{88CF81B7-0A85-4F75-A369-401F23578198}" type="pres">
      <dgm:prSet presAssocID="{5D386685-6B49-4772-A09C-0F4DF324F27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2210143-7097-4E0F-978C-1C42752503FF}" type="pres">
      <dgm:prSet presAssocID="{9A023CEA-5121-4CD6-BE03-C9ADD8F9EB3C}" presName="spacer" presStyleCnt="0"/>
      <dgm:spPr/>
    </dgm:pt>
    <dgm:pt modelId="{0FB48B72-4283-4F17-BDE4-B73C1DEE01F1}" type="pres">
      <dgm:prSet presAssocID="{25BA3937-31ED-4088-85D7-25C047391C1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88E4AA-AAEF-478B-8ED5-8801F38E68B7}" type="pres">
      <dgm:prSet presAssocID="{0582B507-8892-4EE5-ACFA-CA554A1F0131}" presName="spacer" presStyleCnt="0"/>
      <dgm:spPr/>
    </dgm:pt>
    <dgm:pt modelId="{F24EBCA6-94DE-40ED-B91C-B652FF407B28}" type="pres">
      <dgm:prSet presAssocID="{1B96178F-320F-4171-BA08-753D428B60E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32BEA3D-FDED-484E-8701-8D2C9B395CDE}" type="pres">
      <dgm:prSet presAssocID="{BA0CC18C-38BE-49E6-8DA3-916D7BAD0C7D}" presName="spacer" presStyleCnt="0"/>
      <dgm:spPr/>
    </dgm:pt>
    <dgm:pt modelId="{393A7A69-96D9-42BA-B1D7-22B01910715D}" type="pres">
      <dgm:prSet presAssocID="{E1EBB2D0-F92D-4A14-8905-166F635059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39EB881-FC58-424E-8851-97B0BDBF306A}" type="pres">
      <dgm:prSet presAssocID="{2A105EE8-DE9B-4722-955D-E69DDB3393CD}" presName="spacer" presStyleCnt="0"/>
      <dgm:spPr/>
    </dgm:pt>
    <dgm:pt modelId="{8A711768-6E11-491B-9F26-8F43083036C0}" type="pres">
      <dgm:prSet presAssocID="{B31BD731-9C58-46A5-814E-397DE759EB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3C6EC2B-E5E9-447C-9E33-D60F533D0DF2}" type="pres">
      <dgm:prSet presAssocID="{A525CE34-020E-4CF9-B663-E37D5ED119AE}" presName="spacer" presStyleCnt="0"/>
      <dgm:spPr/>
    </dgm:pt>
    <dgm:pt modelId="{33E970F5-D830-4AA4-9B8E-572929ECF4DC}" type="pres">
      <dgm:prSet presAssocID="{52374701-3EA4-427C-8C1A-A3E983ABBC3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A4D518-010B-403E-82E6-7DC7AC19397F}" type="presOf" srcId="{E1996551-0AD4-4E03-8B27-0AD0E0B2994A}" destId="{D92D9378-1D17-42CD-B93B-012233245DE3}" srcOrd="0" destOrd="0" presId="urn:microsoft.com/office/officeart/2005/8/layout/vList2"/>
    <dgm:cxn modelId="{6457D21F-E254-4382-9836-220423A27FEE}" srcId="{E1996551-0AD4-4E03-8B27-0AD0E0B2994A}" destId="{B31BD731-9C58-46A5-814E-397DE759EBBF}" srcOrd="4" destOrd="0" parTransId="{241E75DD-0589-4864-A7E6-6F440A8E4870}" sibTransId="{A525CE34-020E-4CF9-B663-E37D5ED119AE}"/>
    <dgm:cxn modelId="{16DD1221-65A5-4529-BADA-23D319245D3C}" srcId="{E1996551-0AD4-4E03-8B27-0AD0E0B2994A}" destId="{1B96178F-320F-4171-BA08-753D428B60E6}" srcOrd="2" destOrd="0" parTransId="{7447D7EA-E51E-424A-ABCD-D83B05453031}" sibTransId="{BA0CC18C-38BE-49E6-8DA3-916D7BAD0C7D}"/>
    <dgm:cxn modelId="{DFB09038-060B-405F-A3A1-72CF244D1773}" srcId="{E1996551-0AD4-4E03-8B27-0AD0E0B2994A}" destId="{5D386685-6B49-4772-A09C-0F4DF324F275}" srcOrd="0" destOrd="0" parTransId="{E687BDCA-A825-4B66-A2D8-E9201E3BD2C2}" sibTransId="{9A023CEA-5121-4CD6-BE03-C9ADD8F9EB3C}"/>
    <dgm:cxn modelId="{FFE4DD88-2328-4397-AD9B-9BC140C3524D}" type="presOf" srcId="{B31BD731-9C58-46A5-814E-397DE759EBBF}" destId="{8A711768-6E11-491B-9F26-8F43083036C0}" srcOrd="0" destOrd="0" presId="urn:microsoft.com/office/officeart/2005/8/layout/vList2"/>
    <dgm:cxn modelId="{0F3DED9F-3077-49AC-961F-04D31C7AB109}" srcId="{E1996551-0AD4-4E03-8B27-0AD0E0B2994A}" destId="{52374701-3EA4-427C-8C1A-A3E983ABBC39}" srcOrd="5" destOrd="0" parTransId="{1FDA172E-8F45-4630-99AC-2455B7BA66E2}" sibTransId="{1E289A93-D97B-493F-83C5-5C45966D259A}"/>
    <dgm:cxn modelId="{F19C14B6-C7DE-4EBB-B945-C5A97FD14EBD}" type="presOf" srcId="{25BA3937-31ED-4088-85D7-25C047391C12}" destId="{0FB48B72-4283-4F17-BDE4-B73C1DEE01F1}" srcOrd="0" destOrd="0" presId="urn:microsoft.com/office/officeart/2005/8/layout/vList2"/>
    <dgm:cxn modelId="{C1F23EBC-DE10-4D45-8BF6-636E371398C5}" srcId="{E1996551-0AD4-4E03-8B27-0AD0E0B2994A}" destId="{25BA3937-31ED-4088-85D7-25C047391C12}" srcOrd="1" destOrd="0" parTransId="{2815ACC4-DC2E-4A55-AF97-BC5D13E38DB9}" sibTransId="{0582B507-8892-4EE5-ACFA-CA554A1F0131}"/>
    <dgm:cxn modelId="{2BDB0DC3-E77C-40E8-A856-CD929DA603FA}" type="presOf" srcId="{E1EBB2D0-F92D-4A14-8905-166F63505944}" destId="{393A7A69-96D9-42BA-B1D7-22B01910715D}" srcOrd="0" destOrd="0" presId="urn:microsoft.com/office/officeart/2005/8/layout/vList2"/>
    <dgm:cxn modelId="{F64FB2E6-8E44-46FE-914E-9D981C7609B7}" type="presOf" srcId="{1B96178F-320F-4171-BA08-753D428B60E6}" destId="{F24EBCA6-94DE-40ED-B91C-B652FF407B28}" srcOrd="0" destOrd="0" presId="urn:microsoft.com/office/officeart/2005/8/layout/vList2"/>
    <dgm:cxn modelId="{4E4A59EE-AE7C-4CA9-8498-71294C6D472B}" type="presOf" srcId="{52374701-3EA4-427C-8C1A-A3E983ABBC39}" destId="{33E970F5-D830-4AA4-9B8E-572929ECF4DC}" srcOrd="0" destOrd="0" presId="urn:microsoft.com/office/officeart/2005/8/layout/vList2"/>
    <dgm:cxn modelId="{3FE1CCEF-5D76-4D2C-B1A7-F324DC022DE0}" type="presOf" srcId="{5D386685-6B49-4772-A09C-0F4DF324F275}" destId="{88CF81B7-0A85-4F75-A369-401F23578198}" srcOrd="0" destOrd="0" presId="urn:microsoft.com/office/officeart/2005/8/layout/vList2"/>
    <dgm:cxn modelId="{E9D312FD-1381-4CA6-9A39-D96BB7B49AE7}" srcId="{E1996551-0AD4-4E03-8B27-0AD0E0B2994A}" destId="{E1EBB2D0-F92D-4A14-8905-166F63505944}" srcOrd="3" destOrd="0" parTransId="{F288FA02-40F7-4602-9368-6943EB72B3E8}" sibTransId="{2A105EE8-DE9B-4722-955D-E69DDB3393CD}"/>
    <dgm:cxn modelId="{2045C6C7-3873-49A0-A2D4-457E485D7FC3}" type="presParOf" srcId="{D92D9378-1D17-42CD-B93B-012233245DE3}" destId="{88CF81B7-0A85-4F75-A369-401F23578198}" srcOrd="0" destOrd="0" presId="urn:microsoft.com/office/officeart/2005/8/layout/vList2"/>
    <dgm:cxn modelId="{4785BAF8-483D-4CBC-881A-0A028D9EBD16}" type="presParOf" srcId="{D92D9378-1D17-42CD-B93B-012233245DE3}" destId="{32210143-7097-4E0F-978C-1C42752503FF}" srcOrd="1" destOrd="0" presId="urn:microsoft.com/office/officeart/2005/8/layout/vList2"/>
    <dgm:cxn modelId="{1E42836D-F156-4AA3-91D1-EE53A610ED91}" type="presParOf" srcId="{D92D9378-1D17-42CD-B93B-012233245DE3}" destId="{0FB48B72-4283-4F17-BDE4-B73C1DEE01F1}" srcOrd="2" destOrd="0" presId="urn:microsoft.com/office/officeart/2005/8/layout/vList2"/>
    <dgm:cxn modelId="{FB74C3ED-F962-4458-B3F9-49C986C9EAB5}" type="presParOf" srcId="{D92D9378-1D17-42CD-B93B-012233245DE3}" destId="{B588E4AA-AAEF-478B-8ED5-8801F38E68B7}" srcOrd="3" destOrd="0" presId="urn:microsoft.com/office/officeart/2005/8/layout/vList2"/>
    <dgm:cxn modelId="{A011278F-A245-4FD4-BCBB-C56CD83EFDCD}" type="presParOf" srcId="{D92D9378-1D17-42CD-B93B-012233245DE3}" destId="{F24EBCA6-94DE-40ED-B91C-B652FF407B28}" srcOrd="4" destOrd="0" presId="urn:microsoft.com/office/officeart/2005/8/layout/vList2"/>
    <dgm:cxn modelId="{FBDE7FAC-9742-421E-980D-7B1F5FCA57A3}" type="presParOf" srcId="{D92D9378-1D17-42CD-B93B-012233245DE3}" destId="{F32BEA3D-FDED-484E-8701-8D2C9B395CDE}" srcOrd="5" destOrd="0" presId="urn:microsoft.com/office/officeart/2005/8/layout/vList2"/>
    <dgm:cxn modelId="{3BAB2473-0CD1-478C-AE5C-4527AA2A6F7B}" type="presParOf" srcId="{D92D9378-1D17-42CD-B93B-012233245DE3}" destId="{393A7A69-96D9-42BA-B1D7-22B01910715D}" srcOrd="6" destOrd="0" presId="urn:microsoft.com/office/officeart/2005/8/layout/vList2"/>
    <dgm:cxn modelId="{E92C14DC-4609-4B7E-8276-156B2F3DE0B2}" type="presParOf" srcId="{D92D9378-1D17-42CD-B93B-012233245DE3}" destId="{F39EB881-FC58-424E-8851-97B0BDBF306A}" srcOrd="7" destOrd="0" presId="urn:microsoft.com/office/officeart/2005/8/layout/vList2"/>
    <dgm:cxn modelId="{7657CB9A-3187-4F1E-9F67-B9C1A0200CE4}" type="presParOf" srcId="{D92D9378-1D17-42CD-B93B-012233245DE3}" destId="{8A711768-6E11-491B-9F26-8F43083036C0}" srcOrd="8" destOrd="0" presId="urn:microsoft.com/office/officeart/2005/8/layout/vList2"/>
    <dgm:cxn modelId="{2365A695-78B1-4060-947D-01FAA53DE17D}" type="presParOf" srcId="{D92D9378-1D17-42CD-B93B-012233245DE3}" destId="{F3C6EC2B-E5E9-447C-9E33-D60F533D0DF2}" srcOrd="9" destOrd="0" presId="urn:microsoft.com/office/officeart/2005/8/layout/vList2"/>
    <dgm:cxn modelId="{BC88CE0B-2A7E-4506-8EF0-81EFB955CA6F}" type="presParOf" srcId="{D92D9378-1D17-42CD-B93B-012233245DE3}" destId="{33E970F5-D830-4AA4-9B8E-572929ECF4D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8C3769-6133-4213-92BB-22717F5B38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9FB115-4E15-44DB-8914-54D268E2321B}">
      <dgm:prSet/>
      <dgm:spPr/>
      <dgm:t>
        <a:bodyPr/>
        <a:lstStyle/>
        <a:p>
          <a:r>
            <a:rPr lang="en-US" b="0" i="0" baseline="0"/>
            <a:t>Two panels: Left and Right</a:t>
          </a:r>
          <a:endParaRPr lang="en-US"/>
        </a:p>
      </dgm:t>
    </dgm:pt>
    <dgm:pt modelId="{4B1E50C2-0988-4FF0-8F0B-20003F86037D}" type="parTrans" cxnId="{A73E1517-7E62-43A3-9D36-A6B764D2DA45}">
      <dgm:prSet/>
      <dgm:spPr/>
      <dgm:t>
        <a:bodyPr/>
        <a:lstStyle/>
        <a:p>
          <a:endParaRPr lang="en-US"/>
        </a:p>
      </dgm:t>
    </dgm:pt>
    <dgm:pt modelId="{486A20E9-1924-41DB-90A0-65CBD2D9FFA5}" type="sibTrans" cxnId="{A73E1517-7E62-43A3-9D36-A6B764D2DA45}">
      <dgm:prSet/>
      <dgm:spPr/>
      <dgm:t>
        <a:bodyPr/>
        <a:lstStyle/>
        <a:p>
          <a:endParaRPr lang="en-US"/>
        </a:p>
      </dgm:t>
    </dgm:pt>
    <dgm:pt modelId="{165C1266-AA38-4010-96B3-3EB7CD973A52}">
      <dgm:prSet/>
      <dgm:spPr/>
      <dgm:t>
        <a:bodyPr/>
        <a:lstStyle/>
        <a:p>
          <a:r>
            <a:rPr lang="en-US" b="0" i="0" baseline="0"/>
            <a:t>Each has its own Load, Measure, Slider</a:t>
          </a:r>
          <a:endParaRPr lang="en-US"/>
        </a:p>
      </dgm:t>
    </dgm:pt>
    <dgm:pt modelId="{5472C122-7488-4D1B-8E9F-D9307B897EC0}" type="parTrans" cxnId="{C61C392F-3F5D-45D9-B821-D3FE20FA729F}">
      <dgm:prSet/>
      <dgm:spPr/>
      <dgm:t>
        <a:bodyPr/>
        <a:lstStyle/>
        <a:p>
          <a:endParaRPr lang="en-US"/>
        </a:p>
      </dgm:t>
    </dgm:pt>
    <dgm:pt modelId="{AB5E4471-A8FD-42D2-9DB0-94DCC37B9D67}" type="sibTrans" cxnId="{C61C392F-3F5D-45D9-B821-D3FE20FA729F}">
      <dgm:prSet/>
      <dgm:spPr/>
      <dgm:t>
        <a:bodyPr/>
        <a:lstStyle/>
        <a:p>
          <a:endParaRPr lang="en-US"/>
        </a:p>
      </dgm:t>
    </dgm:pt>
    <dgm:pt modelId="{631298B7-FC9F-4F95-B9E3-72B5277F938F}">
      <dgm:prSet/>
      <dgm:spPr/>
      <dgm:t>
        <a:bodyPr/>
        <a:lstStyle/>
        <a:p>
          <a:r>
            <a:rPr lang="en-US" b="0" i="0" baseline="0"/>
            <a:t>Use to compare shape/values side-by-side</a:t>
          </a:r>
          <a:endParaRPr lang="en-US"/>
        </a:p>
      </dgm:t>
    </dgm:pt>
    <dgm:pt modelId="{5FCB2205-2804-4ED7-BBE8-485692A97A3F}" type="parTrans" cxnId="{6C79E172-AF9B-47DF-B8A3-08B193EF97EE}">
      <dgm:prSet/>
      <dgm:spPr/>
      <dgm:t>
        <a:bodyPr/>
        <a:lstStyle/>
        <a:p>
          <a:endParaRPr lang="en-US"/>
        </a:p>
      </dgm:t>
    </dgm:pt>
    <dgm:pt modelId="{6516B4FC-3DD8-4A4C-AC5C-EBF8780B857F}" type="sibTrans" cxnId="{6C79E172-AF9B-47DF-B8A3-08B193EF97EE}">
      <dgm:prSet/>
      <dgm:spPr/>
      <dgm:t>
        <a:bodyPr/>
        <a:lstStyle/>
        <a:p>
          <a:endParaRPr lang="en-US"/>
        </a:p>
      </dgm:t>
    </dgm:pt>
    <dgm:pt modelId="{931DC984-7B4A-4FC7-A2BC-56200621701C}" type="pres">
      <dgm:prSet presAssocID="{928C3769-6133-4213-92BB-22717F5B38D5}" presName="root" presStyleCnt="0">
        <dgm:presLayoutVars>
          <dgm:dir/>
          <dgm:resizeHandles val="exact"/>
        </dgm:presLayoutVars>
      </dgm:prSet>
      <dgm:spPr/>
    </dgm:pt>
    <dgm:pt modelId="{EFD99BEA-D8B9-4C8A-8776-0EBCA8D5CE88}" type="pres">
      <dgm:prSet presAssocID="{6D9FB115-4E15-44DB-8914-54D268E2321B}" presName="compNode" presStyleCnt="0"/>
      <dgm:spPr/>
    </dgm:pt>
    <dgm:pt modelId="{CD25D254-6585-42F3-95AD-7D402963A8BD}" type="pres">
      <dgm:prSet presAssocID="{6D9FB115-4E15-44DB-8914-54D268E2321B}" presName="bgRect" presStyleLbl="bgShp" presStyleIdx="0" presStyleCnt="3"/>
      <dgm:spPr/>
    </dgm:pt>
    <dgm:pt modelId="{FB1D136A-15D8-447D-878D-139AFB1D1391}" type="pres">
      <dgm:prSet presAssocID="{6D9FB115-4E15-44DB-8914-54D268E232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06C74A9-DC9A-4198-A530-4E423F507C85}" type="pres">
      <dgm:prSet presAssocID="{6D9FB115-4E15-44DB-8914-54D268E2321B}" presName="spaceRect" presStyleCnt="0"/>
      <dgm:spPr/>
    </dgm:pt>
    <dgm:pt modelId="{70807316-A2BB-4817-A9C1-8D2067297D4D}" type="pres">
      <dgm:prSet presAssocID="{6D9FB115-4E15-44DB-8914-54D268E2321B}" presName="parTx" presStyleLbl="revTx" presStyleIdx="0" presStyleCnt="3">
        <dgm:presLayoutVars>
          <dgm:chMax val="0"/>
          <dgm:chPref val="0"/>
        </dgm:presLayoutVars>
      </dgm:prSet>
      <dgm:spPr/>
    </dgm:pt>
    <dgm:pt modelId="{8F8EA4BF-448C-4C3C-8BCA-5FDD3279DA09}" type="pres">
      <dgm:prSet presAssocID="{486A20E9-1924-41DB-90A0-65CBD2D9FFA5}" presName="sibTrans" presStyleCnt="0"/>
      <dgm:spPr/>
    </dgm:pt>
    <dgm:pt modelId="{67413695-47FB-4A7A-8740-2B9771E2D171}" type="pres">
      <dgm:prSet presAssocID="{165C1266-AA38-4010-96B3-3EB7CD973A52}" presName="compNode" presStyleCnt="0"/>
      <dgm:spPr/>
    </dgm:pt>
    <dgm:pt modelId="{A555D6F1-BB77-4816-9447-6003D29F4BF6}" type="pres">
      <dgm:prSet presAssocID="{165C1266-AA38-4010-96B3-3EB7CD973A52}" presName="bgRect" presStyleLbl="bgShp" presStyleIdx="1" presStyleCnt="3"/>
      <dgm:spPr/>
    </dgm:pt>
    <dgm:pt modelId="{F7A16AF4-A26F-43CB-9023-97576228DF14}" type="pres">
      <dgm:prSet presAssocID="{165C1266-AA38-4010-96B3-3EB7CD973A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95C3355D-8FE7-465B-861B-BDF3FA934B4F}" type="pres">
      <dgm:prSet presAssocID="{165C1266-AA38-4010-96B3-3EB7CD973A52}" presName="spaceRect" presStyleCnt="0"/>
      <dgm:spPr/>
    </dgm:pt>
    <dgm:pt modelId="{0DF1AE2C-5091-42F2-9A1D-02D6F1BACD55}" type="pres">
      <dgm:prSet presAssocID="{165C1266-AA38-4010-96B3-3EB7CD973A52}" presName="parTx" presStyleLbl="revTx" presStyleIdx="1" presStyleCnt="3">
        <dgm:presLayoutVars>
          <dgm:chMax val="0"/>
          <dgm:chPref val="0"/>
        </dgm:presLayoutVars>
      </dgm:prSet>
      <dgm:spPr/>
    </dgm:pt>
    <dgm:pt modelId="{1D7F8DE6-01E6-4D49-816F-266A6CE1F118}" type="pres">
      <dgm:prSet presAssocID="{AB5E4471-A8FD-42D2-9DB0-94DCC37B9D67}" presName="sibTrans" presStyleCnt="0"/>
      <dgm:spPr/>
    </dgm:pt>
    <dgm:pt modelId="{314B43CB-EA08-4C86-A6B6-895D0538419D}" type="pres">
      <dgm:prSet presAssocID="{631298B7-FC9F-4F95-B9E3-72B5277F938F}" presName="compNode" presStyleCnt="0"/>
      <dgm:spPr/>
    </dgm:pt>
    <dgm:pt modelId="{F2D9CFDC-B5AF-4719-87CB-C6D1ECF6D5A4}" type="pres">
      <dgm:prSet presAssocID="{631298B7-FC9F-4F95-B9E3-72B5277F938F}" presName="bgRect" presStyleLbl="bgShp" presStyleIdx="2" presStyleCnt="3"/>
      <dgm:spPr/>
    </dgm:pt>
    <dgm:pt modelId="{04782239-D8C1-4B88-A220-C3950D0C9ECE}" type="pres">
      <dgm:prSet presAssocID="{631298B7-FC9F-4F95-B9E3-72B5277F93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8E356D46-C429-4845-9D87-16946F21A799}" type="pres">
      <dgm:prSet presAssocID="{631298B7-FC9F-4F95-B9E3-72B5277F938F}" presName="spaceRect" presStyleCnt="0"/>
      <dgm:spPr/>
    </dgm:pt>
    <dgm:pt modelId="{7011F414-F5A6-4A66-8C9C-44043DE7F632}" type="pres">
      <dgm:prSet presAssocID="{631298B7-FC9F-4F95-B9E3-72B5277F93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3E1517-7E62-43A3-9D36-A6B764D2DA45}" srcId="{928C3769-6133-4213-92BB-22717F5B38D5}" destId="{6D9FB115-4E15-44DB-8914-54D268E2321B}" srcOrd="0" destOrd="0" parTransId="{4B1E50C2-0988-4FF0-8F0B-20003F86037D}" sibTransId="{486A20E9-1924-41DB-90A0-65CBD2D9FFA5}"/>
    <dgm:cxn modelId="{56BC3820-B14D-4A8D-8BB5-B0802BEC4E88}" type="presOf" srcId="{6D9FB115-4E15-44DB-8914-54D268E2321B}" destId="{70807316-A2BB-4817-A9C1-8D2067297D4D}" srcOrd="0" destOrd="0" presId="urn:microsoft.com/office/officeart/2018/2/layout/IconVerticalSolidList"/>
    <dgm:cxn modelId="{F2CD002E-B874-4983-9CE7-1BA61D05EB52}" type="presOf" srcId="{631298B7-FC9F-4F95-B9E3-72B5277F938F}" destId="{7011F414-F5A6-4A66-8C9C-44043DE7F632}" srcOrd="0" destOrd="0" presId="urn:microsoft.com/office/officeart/2018/2/layout/IconVerticalSolidList"/>
    <dgm:cxn modelId="{C61C392F-3F5D-45D9-B821-D3FE20FA729F}" srcId="{928C3769-6133-4213-92BB-22717F5B38D5}" destId="{165C1266-AA38-4010-96B3-3EB7CD973A52}" srcOrd="1" destOrd="0" parTransId="{5472C122-7488-4D1B-8E9F-D9307B897EC0}" sibTransId="{AB5E4471-A8FD-42D2-9DB0-94DCC37B9D67}"/>
    <dgm:cxn modelId="{A2C07140-C894-4BF1-95DF-72063BBB6C6C}" type="presOf" srcId="{928C3769-6133-4213-92BB-22717F5B38D5}" destId="{931DC984-7B4A-4FC7-A2BC-56200621701C}" srcOrd="0" destOrd="0" presId="urn:microsoft.com/office/officeart/2018/2/layout/IconVerticalSolidList"/>
    <dgm:cxn modelId="{6C79E172-AF9B-47DF-B8A3-08B193EF97EE}" srcId="{928C3769-6133-4213-92BB-22717F5B38D5}" destId="{631298B7-FC9F-4F95-B9E3-72B5277F938F}" srcOrd="2" destOrd="0" parTransId="{5FCB2205-2804-4ED7-BBE8-485692A97A3F}" sibTransId="{6516B4FC-3DD8-4A4C-AC5C-EBF8780B857F}"/>
    <dgm:cxn modelId="{B2B428D6-6319-425F-AD35-0A18197939D4}" type="presOf" srcId="{165C1266-AA38-4010-96B3-3EB7CD973A52}" destId="{0DF1AE2C-5091-42F2-9A1D-02D6F1BACD55}" srcOrd="0" destOrd="0" presId="urn:microsoft.com/office/officeart/2018/2/layout/IconVerticalSolidList"/>
    <dgm:cxn modelId="{529FC8FA-AA25-445E-982C-96A3F7BA2B34}" type="presParOf" srcId="{931DC984-7B4A-4FC7-A2BC-56200621701C}" destId="{EFD99BEA-D8B9-4C8A-8776-0EBCA8D5CE88}" srcOrd="0" destOrd="0" presId="urn:microsoft.com/office/officeart/2018/2/layout/IconVerticalSolidList"/>
    <dgm:cxn modelId="{032FB744-6FFC-4684-BD55-28E83264D010}" type="presParOf" srcId="{EFD99BEA-D8B9-4C8A-8776-0EBCA8D5CE88}" destId="{CD25D254-6585-42F3-95AD-7D402963A8BD}" srcOrd="0" destOrd="0" presId="urn:microsoft.com/office/officeart/2018/2/layout/IconVerticalSolidList"/>
    <dgm:cxn modelId="{BCB68539-445F-44A5-A97F-08E7BBF690B7}" type="presParOf" srcId="{EFD99BEA-D8B9-4C8A-8776-0EBCA8D5CE88}" destId="{FB1D136A-15D8-447D-878D-139AFB1D1391}" srcOrd="1" destOrd="0" presId="urn:microsoft.com/office/officeart/2018/2/layout/IconVerticalSolidList"/>
    <dgm:cxn modelId="{D4C5EF67-D852-4CC3-937B-FEF308B9F0AD}" type="presParOf" srcId="{EFD99BEA-D8B9-4C8A-8776-0EBCA8D5CE88}" destId="{E06C74A9-DC9A-4198-A530-4E423F507C85}" srcOrd="2" destOrd="0" presId="urn:microsoft.com/office/officeart/2018/2/layout/IconVerticalSolidList"/>
    <dgm:cxn modelId="{CF4B73AF-FE81-40DD-84EE-0CAC136F95B1}" type="presParOf" srcId="{EFD99BEA-D8B9-4C8A-8776-0EBCA8D5CE88}" destId="{70807316-A2BB-4817-A9C1-8D2067297D4D}" srcOrd="3" destOrd="0" presId="urn:microsoft.com/office/officeart/2018/2/layout/IconVerticalSolidList"/>
    <dgm:cxn modelId="{77B54025-F166-4DD6-9ADF-4353CA7BD17B}" type="presParOf" srcId="{931DC984-7B4A-4FC7-A2BC-56200621701C}" destId="{8F8EA4BF-448C-4C3C-8BCA-5FDD3279DA09}" srcOrd="1" destOrd="0" presId="urn:microsoft.com/office/officeart/2018/2/layout/IconVerticalSolidList"/>
    <dgm:cxn modelId="{33A9165E-19C2-44A8-B3E2-6B1132D5A6DE}" type="presParOf" srcId="{931DC984-7B4A-4FC7-A2BC-56200621701C}" destId="{67413695-47FB-4A7A-8740-2B9771E2D171}" srcOrd="2" destOrd="0" presId="urn:microsoft.com/office/officeart/2018/2/layout/IconVerticalSolidList"/>
    <dgm:cxn modelId="{BC81C411-5D3E-4D8A-9151-C0CFC146C15E}" type="presParOf" srcId="{67413695-47FB-4A7A-8740-2B9771E2D171}" destId="{A555D6F1-BB77-4816-9447-6003D29F4BF6}" srcOrd="0" destOrd="0" presId="urn:microsoft.com/office/officeart/2018/2/layout/IconVerticalSolidList"/>
    <dgm:cxn modelId="{955C29A3-AB47-4359-8553-41815F2DE14E}" type="presParOf" srcId="{67413695-47FB-4A7A-8740-2B9771E2D171}" destId="{F7A16AF4-A26F-43CB-9023-97576228DF14}" srcOrd="1" destOrd="0" presId="urn:microsoft.com/office/officeart/2018/2/layout/IconVerticalSolidList"/>
    <dgm:cxn modelId="{C8788698-51FC-4E58-B9F9-23804DE5452B}" type="presParOf" srcId="{67413695-47FB-4A7A-8740-2B9771E2D171}" destId="{95C3355D-8FE7-465B-861B-BDF3FA934B4F}" srcOrd="2" destOrd="0" presId="urn:microsoft.com/office/officeart/2018/2/layout/IconVerticalSolidList"/>
    <dgm:cxn modelId="{E51A4597-8A07-4F11-A19F-23631F77777B}" type="presParOf" srcId="{67413695-47FB-4A7A-8740-2B9771E2D171}" destId="{0DF1AE2C-5091-42F2-9A1D-02D6F1BACD55}" srcOrd="3" destOrd="0" presId="urn:microsoft.com/office/officeart/2018/2/layout/IconVerticalSolidList"/>
    <dgm:cxn modelId="{5CE3AEEA-9255-4586-A2EE-F7E902FF0B10}" type="presParOf" srcId="{931DC984-7B4A-4FC7-A2BC-56200621701C}" destId="{1D7F8DE6-01E6-4D49-816F-266A6CE1F118}" srcOrd="3" destOrd="0" presId="urn:microsoft.com/office/officeart/2018/2/layout/IconVerticalSolidList"/>
    <dgm:cxn modelId="{11952A75-22DF-4697-ABCF-0F4E48DFFF68}" type="presParOf" srcId="{931DC984-7B4A-4FC7-A2BC-56200621701C}" destId="{314B43CB-EA08-4C86-A6B6-895D0538419D}" srcOrd="4" destOrd="0" presId="urn:microsoft.com/office/officeart/2018/2/layout/IconVerticalSolidList"/>
    <dgm:cxn modelId="{4701A9A7-A88D-4870-B6A6-951CFB962DBF}" type="presParOf" srcId="{314B43CB-EA08-4C86-A6B6-895D0538419D}" destId="{F2D9CFDC-B5AF-4719-87CB-C6D1ECF6D5A4}" srcOrd="0" destOrd="0" presId="urn:microsoft.com/office/officeart/2018/2/layout/IconVerticalSolidList"/>
    <dgm:cxn modelId="{436F513C-1A29-4F37-9330-6A3B267E1315}" type="presParOf" srcId="{314B43CB-EA08-4C86-A6B6-895D0538419D}" destId="{04782239-D8C1-4B88-A220-C3950D0C9ECE}" srcOrd="1" destOrd="0" presId="urn:microsoft.com/office/officeart/2018/2/layout/IconVerticalSolidList"/>
    <dgm:cxn modelId="{EB83EE9A-3102-49E2-9F20-810D14D347FB}" type="presParOf" srcId="{314B43CB-EA08-4C86-A6B6-895D0538419D}" destId="{8E356D46-C429-4845-9D87-16946F21A799}" srcOrd="2" destOrd="0" presId="urn:microsoft.com/office/officeart/2018/2/layout/IconVerticalSolidList"/>
    <dgm:cxn modelId="{37F65D25-B152-40EE-B6C0-4B4C063A3F60}" type="presParOf" srcId="{314B43CB-EA08-4C86-A6B6-895D0538419D}" destId="{7011F414-F5A6-4A66-8C9C-44043DE7F6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3FCE96-6FCD-4012-8980-243912D5C26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5644A8-5E54-4880-9F24-0FCDD5F77096}">
      <dgm:prSet/>
      <dgm:spPr/>
      <dgm:t>
        <a:bodyPr/>
        <a:lstStyle/>
        <a:p>
          <a:r>
            <a:rPr lang="en-US" b="0" i="0" baseline="0"/>
            <a:t>Compare page: load left CSV and right CSV</a:t>
          </a:r>
          <a:endParaRPr lang="en-US"/>
        </a:p>
      </dgm:t>
    </dgm:pt>
    <dgm:pt modelId="{D3B7D205-050B-4146-BED5-1807366EB636}" type="parTrans" cxnId="{9E4176B3-0CEB-4ECA-9B0B-778614C6177D}">
      <dgm:prSet/>
      <dgm:spPr/>
      <dgm:t>
        <a:bodyPr/>
        <a:lstStyle/>
        <a:p>
          <a:endParaRPr lang="en-US"/>
        </a:p>
      </dgm:t>
    </dgm:pt>
    <dgm:pt modelId="{4C2CC4D2-6CB8-4C0D-AA4A-F66AAB851DED}" type="sibTrans" cxnId="{9E4176B3-0CEB-4ECA-9B0B-778614C6177D}">
      <dgm:prSet/>
      <dgm:spPr/>
      <dgm:t>
        <a:bodyPr/>
        <a:lstStyle/>
        <a:p>
          <a:endParaRPr lang="en-US"/>
        </a:p>
      </dgm:t>
    </dgm:pt>
    <dgm:pt modelId="{8C60DD48-36A8-4840-B46A-34EC6AE71A03}">
      <dgm:prSet/>
      <dgm:spPr/>
      <dgm:t>
        <a:bodyPr/>
        <a:lstStyle/>
        <a:p>
          <a:r>
            <a:rPr lang="en-US" b="0" i="0" baseline="0"/>
            <a:t>Compare page: enable Lock Compare</a:t>
          </a:r>
          <a:endParaRPr lang="en-US"/>
        </a:p>
      </dgm:t>
    </dgm:pt>
    <dgm:pt modelId="{1E5B2076-468B-4100-A3EF-4319A566CC46}" type="parTrans" cxnId="{C74A15DD-0076-430F-A669-84D35A3CA180}">
      <dgm:prSet/>
      <dgm:spPr/>
      <dgm:t>
        <a:bodyPr/>
        <a:lstStyle/>
        <a:p>
          <a:endParaRPr lang="en-US"/>
        </a:p>
      </dgm:t>
    </dgm:pt>
    <dgm:pt modelId="{E63ACB0D-2F86-46C6-933B-64922912B0CF}" type="sibTrans" cxnId="{C74A15DD-0076-430F-A669-84D35A3CA180}">
      <dgm:prSet/>
      <dgm:spPr/>
      <dgm:t>
        <a:bodyPr/>
        <a:lstStyle/>
        <a:p>
          <a:endParaRPr lang="en-US"/>
        </a:p>
      </dgm:t>
    </dgm:pt>
    <dgm:pt modelId="{1B93E895-762D-47FB-B498-C94A4B8A1B0B}">
      <dgm:prSet/>
      <dgm:spPr/>
      <dgm:t>
        <a:bodyPr/>
        <a:lstStyle/>
        <a:p>
          <a:r>
            <a:rPr lang="en-US" b="0" i="0" baseline="0"/>
            <a:t>Compare page: scrub slider to view matched scans</a:t>
          </a:r>
          <a:endParaRPr lang="en-US"/>
        </a:p>
      </dgm:t>
    </dgm:pt>
    <dgm:pt modelId="{88DB2E81-6B92-4AFA-A5C7-15759E3A7BA4}" type="parTrans" cxnId="{C759B512-1C7E-4E56-9D23-2EF7D2BFC584}">
      <dgm:prSet/>
      <dgm:spPr/>
      <dgm:t>
        <a:bodyPr/>
        <a:lstStyle/>
        <a:p>
          <a:endParaRPr lang="en-US"/>
        </a:p>
      </dgm:t>
    </dgm:pt>
    <dgm:pt modelId="{D0C9A2F8-D0D3-4EBB-8078-EAE5F53F7D8F}" type="sibTrans" cxnId="{C759B512-1C7E-4E56-9D23-2EF7D2BFC584}">
      <dgm:prSet/>
      <dgm:spPr/>
      <dgm:t>
        <a:bodyPr/>
        <a:lstStyle/>
        <a:p>
          <a:endParaRPr lang="en-US"/>
        </a:p>
      </dgm:t>
    </dgm:pt>
    <dgm:pt modelId="{85CB40B8-8658-41CD-B7A6-CD61C0C8565E}">
      <dgm:prSet/>
      <dgm:spPr/>
      <dgm:t>
        <a:bodyPr/>
        <a:lstStyle/>
        <a:p>
          <a:r>
            <a:rPr lang="en-US" b="0" i="0" baseline="0"/>
            <a:t>Compare page: disable Lock to move independently</a:t>
          </a:r>
          <a:endParaRPr lang="en-US"/>
        </a:p>
      </dgm:t>
    </dgm:pt>
    <dgm:pt modelId="{37A52573-6890-463E-8EE0-793622028905}" type="parTrans" cxnId="{F83D6B02-6540-48D0-B385-9BD5CBB901F0}">
      <dgm:prSet/>
      <dgm:spPr/>
      <dgm:t>
        <a:bodyPr/>
        <a:lstStyle/>
        <a:p>
          <a:endParaRPr lang="en-US"/>
        </a:p>
      </dgm:t>
    </dgm:pt>
    <dgm:pt modelId="{95974D20-2EA3-456A-A1BA-325CD37F8C7D}" type="sibTrans" cxnId="{F83D6B02-6540-48D0-B385-9BD5CBB901F0}">
      <dgm:prSet/>
      <dgm:spPr/>
      <dgm:t>
        <a:bodyPr/>
        <a:lstStyle/>
        <a:p>
          <a:endParaRPr lang="en-US"/>
        </a:p>
      </dgm:t>
    </dgm:pt>
    <dgm:pt modelId="{0007DAEA-D2EC-4224-8AC5-1866690F3276}">
      <dgm:prSet/>
      <dgm:spPr/>
      <dgm:t>
        <a:bodyPr/>
        <a:lstStyle/>
        <a:p>
          <a:r>
            <a:rPr lang="en-US" b="0" i="0" baseline="0"/>
            <a:t>Compare page: use Point Measure to compare a feature</a:t>
          </a:r>
          <a:endParaRPr lang="en-US"/>
        </a:p>
      </dgm:t>
    </dgm:pt>
    <dgm:pt modelId="{E5B104B2-62DB-44E4-A423-DA599DC4DC1F}" type="parTrans" cxnId="{134E5071-609B-4C0B-960E-00954E8A317F}">
      <dgm:prSet/>
      <dgm:spPr/>
      <dgm:t>
        <a:bodyPr/>
        <a:lstStyle/>
        <a:p>
          <a:endParaRPr lang="en-US"/>
        </a:p>
      </dgm:t>
    </dgm:pt>
    <dgm:pt modelId="{18E4140D-9AC5-4505-B8F8-C0CEE7FA093E}" type="sibTrans" cxnId="{134E5071-609B-4C0B-960E-00954E8A317F}">
      <dgm:prSet/>
      <dgm:spPr/>
      <dgm:t>
        <a:bodyPr/>
        <a:lstStyle/>
        <a:p>
          <a:endParaRPr lang="en-US"/>
        </a:p>
      </dgm:t>
    </dgm:pt>
    <dgm:pt modelId="{FA44A255-682E-4A0D-9246-8AC799B46703}" type="pres">
      <dgm:prSet presAssocID="{B33FCE96-6FCD-4012-8980-243912D5C265}" presName="diagram" presStyleCnt="0">
        <dgm:presLayoutVars>
          <dgm:dir/>
          <dgm:resizeHandles val="exact"/>
        </dgm:presLayoutVars>
      </dgm:prSet>
      <dgm:spPr/>
    </dgm:pt>
    <dgm:pt modelId="{7A347F90-8AD2-415B-B47A-1778F49BE033}" type="pres">
      <dgm:prSet presAssocID="{885644A8-5E54-4880-9F24-0FCDD5F77096}" presName="node" presStyleLbl="node1" presStyleIdx="0" presStyleCnt="5">
        <dgm:presLayoutVars>
          <dgm:bulletEnabled val="1"/>
        </dgm:presLayoutVars>
      </dgm:prSet>
      <dgm:spPr/>
    </dgm:pt>
    <dgm:pt modelId="{344B751A-E1DA-408E-8258-1D5413EF9160}" type="pres">
      <dgm:prSet presAssocID="{4C2CC4D2-6CB8-4C0D-AA4A-F66AAB851DED}" presName="sibTrans" presStyleCnt="0"/>
      <dgm:spPr/>
    </dgm:pt>
    <dgm:pt modelId="{529D3DED-EA07-4936-AF30-9ACC7AF2345C}" type="pres">
      <dgm:prSet presAssocID="{8C60DD48-36A8-4840-B46A-34EC6AE71A03}" presName="node" presStyleLbl="node1" presStyleIdx="1" presStyleCnt="5">
        <dgm:presLayoutVars>
          <dgm:bulletEnabled val="1"/>
        </dgm:presLayoutVars>
      </dgm:prSet>
      <dgm:spPr/>
    </dgm:pt>
    <dgm:pt modelId="{56FBA382-5CD8-4E12-B0F9-AE08B074A603}" type="pres">
      <dgm:prSet presAssocID="{E63ACB0D-2F86-46C6-933B-64922912B0CF}" presName="sibTrans" presStyleCnt="0"/>
      <dgm:spPr/>
    </dgm:pt>
    <dgm:pt modelId="{559C6557-5FD2-47DA-92BF-DB48ED71C093}" type="pres">
      <dgm:prSet presAssocID="{1B93E895-762D-47FB-B498-C94A4B8A1B0B}" presName="node" presStyleLbl="node1" presStyleIdx="2" presStyleCnt="5">
        <dgm:presLayoutVars>
          <dgm:bulletEnabled val="1"/>
        </dgm:presLayoutVars>
      </dgm:prSet>
      <dgm:spPr/>
    </dgm:pt>
    <dgm:pt modelId="{8ACA9CFF-D7C8-4BCC-9DC8-53B9A1586024}" type="pres">
      <dgm:prSet presAssocID="{D0C9A2F8-D0D3-4EBB-8078-EAE5F53F7D8F}" presName="sibTrans" presStyleCnt="0"/>
      <dgm:spPr/>
    </dgm:pt>
    <dgm:pt modelId="{6692DB80-44EB-4784-8D9C-A2A4F5059254}" type="pres">
      <dgm:prSet presAssocID="{85CB40B8-8658-41CD-B7A6-CD61C0C8565E}" presName="node" presStyleLbl="node1" presStyleIdx="3" presStyleCnt="5">
        <dgm:presLayoutVars>
          <dgm:bulletEnabled val="1"/>
        </dgm:presLayoutVars>
      </dgm:prSet>
      <dgm:spPr/>
    </dgm:pt>
    <dgm:pt modelId="{D6C358D8-284B-4023-95B3-B3FE5CA64E7A}" type="pres">
      <dgm:prSet presAssocID="{95974D20-2EA3-456A-A1BA-325CD37F8C7D}" presName="sibTrans" presStyleCnt="0"/>
      <dgm:spPr/>
    </dgm:pt>
    <dgm:pt modelId="{856D3345-A6D9-49F3-9207-7CCA03219E69}" type="pres">
      <dgm:prSet presAssocID="{0007DAEA-D2EC-4224-8AC5-1866690F3276}" presName="node" presStyleLbl="node1" presStyleIdx="4" presStyleCnt="5">
        <dgm:presLayoutVars>
          <dgm:bulletEnabled val="1"/>
        </dgm:presLayoutVars>
      </dgm:prSet>
      <dgm:spPr/>
    </dgm:pt>
  </dgm:ptLst>
  <dgm:cxnLst>
    <dgm:cxn modelId="{F83D6B02-6540-48D0-B385-9BD5CBB901F0}" srcId="{B33FCE96-6FCD-4012-8980-243912D5C265}" destId="{85CB40B8-8658-41CD-B7A6-CD61C0C8565E}" srcOrd="3" destOrd="0" parTransId="{37A52573-6890-463E-8EE0-793622028905}" sibTransId="{95974D20-2EA3-456A-A1BA-325CD37F8C7D}"/>
    <dgm:cxn modelId="{C759B512-1C7E-4E56-9D23-2EF7D2BFC584}" srcId="{B33FCE96-6FCD-4012-8980-243912D5C265}" destId="{1B93E895-762D-47FB-B498-C94A4B8A1B0B}" srcOrd="2" destOrd="0" parTransId="{88DB2E81-6B92-4AFA-A5C7-15759E3A7BA4}" sibTransId="{D0C9A2F8-D0D3-4EBB-8078-EAE5F53F7D8F}"/>
    <dgm:cxn modelId="{134E5071-609B-4C0B-960E-00954E8A317F}" srcId="{B33FCE96-6FCD-4012-8980-243912D5C265}" destId="{0007DAEA-D2EC-4224-8AC5-1866690F3276}" srcOrd="4" destOrd="0" parTransId="{E5B104B2-62DB-44E4-A423-DA599DC4DC1F}" sibTransId="{18E4140D-9AC5-4505-B8F8-C0CEE7FA093E}"/>
    <dgm:cxn modelId="{EEAB7C75-7D87-4A14-96E8-126B4AD724E0}" type="presOf" srcId="{85CB40B8-8658-41CD-B7A6-CD61C0C8565E}" destId="{6692DB80-44EB-4784-8D9C-A2A4F5059254}" srcOrd="0" destOrd="0" presId="urn:microsoft.com/office/officeart/2005/8/layout/default"/>
    <dgm:cxn modelId="{A7EE0281-B4D4-44A0-A46A-696061813734}" type="presOf" srcId="{0007DAEA-D2EC-4224-8AC5-1866690F3276}" destId="{856D3345-A6D9-49F3-9207-7CCA03219E69}" srcOrd="0" destOrd="0" presId="urn:microsoft.com/office/officeart/2005/8/layout/default"/>
    <dgm:cxn modelId="{05BE9E95-C101-4922-98C4-DF70B0FC020E}" type="presOf" srcId="{1B93E895-762D-47FB-B498-C94A4B8A1B0B}" destId="{559C6557-5FD2-47DA-92BF-DB48ED71C093}" srcOrd="0" destOrd="0" presId="urn:microsoft.com/office/officeart/2005/8/layout/default"/>
    <dgm:cxn modelId="{59564BA1-3CBD-44E5-A244-40D4972FCBCB}" type="presOf" srcId="{885644A8-5E54-4880-9F24-0FCDD5F77096}" destId="{7A347F90-8AD2-415B-B47A-1778F49BE033}" srcOrd="0" destOrd="0" presId="urn:microsoft.com/office/officeart/2005/8/layout/default"/>
    <dgm:cxn modelId="{9E4176B3-0CEB-4ECA-9B0B-778614C6177D}" srcId="{B33FCE96-6FCD-4012-8980-243912D5C265}" destId="{885644A8-5E54-4880-9F24-0FCDD5F77096}" srcOrd="0" destOrd="0" parTransId="{D3B7D205-050B-4146-BED5-1807366EB636}" sibTransId="{4C2CC4D2-6CB8-4C0D-AA4A-F66AAB851DED}"/>
    <dgm:cxn modelId="{02E535D3-43DC-447E-B724-9B13FC87333E}" type="presOf" srcId="{B33FCE96-6FCD-4012-8980-243912D5C265}" destId="{FA44A255-682E-4A0D-9246-8AC799B46703}" srcOrd="0" destOrd="0" presId="urn:microsoft.com/office/officeart/2005/8/layout/default"/>
    <dgm:cxn modelId="{C74A15DD-0076-430F-A669-84D35A3CA180}" srcId="{B33FCE96-6FCD-4012-8980-243912D5C265}" destId="{8C60DD48-36A8-4840-B46A-34EC6AE71A03}" srcOrd="1" destOrd="0" parTransId="{1E5B2076-468B-4100-A3EF-4319A566CC46}" sibTransId="{E63ACB0D-2F86-46C6-933B-64922912B0CF}"/>
    <dgm:cxn modelId="{7F23EEE6-3543-42E6-9EA0-FA2AA78931A4}" type="presOf" srcId="{8C60DD48-36A8-4840-B46A-34EC6AE71A03}" destId="{529D3DED-EA07-4936-AF30-9ACC7AF2345C}" srcOrd="0" destOrd="0" presId="urn:microsoft.com/office/officeart/2005/8/layout/default"/>
    <dgm:cxn modelId="{B2C10574-4EA4-486F-A895-5CA6027C7F6E}" type="presParOf" srcId="{FA44A255-682E-4A0D-9246-8AC799B46703}" destId="{7A347F90-8AD2-415B-B47A-1778F49BE033}" srcOrd="0" destOrd="0" presId="urn:microsoft.com/office/officeart/2005/8/layout/default"/>
    <dgm:cxn modelId="{F74809FC-9165-4605-83C0-A5F8590EAE23}" type="presParOf" srcId="{FA44A255-682E-4A0D-9246-8AC799B46703}" destId="{344B751A-E1DA-408E-8258-1D5413EF9160}" srcOrd="1" destOrd="0" presId="urn:microsoft.com/office/officeart/2005/8/layout/default"/>
    <dgm:cxn modelId="{88B9530B-D6E5-4345-8FEE-45F5EA7D1624}" type="presParOf" srcId="{FA44A255-682E-4A0D-9246-8AC799B46703}" destId="{529D3DED-EA07-4936-AF30-9ACC7AF2345C}" srcOrd="2" destOrd="0" presId="urn:microsoft.com/office/officeart/2005/8/layout/default"/>
    <dgm:cxn modelId="{AB5A5BC3-9DDC-4998-8853-CEF39482A276}" type="presParOf" srcId="{FA44A255-682E-4A0D-9246-8AC799B46703}" destId="{56FBA382-5CD8-4E12-B0F9-AE08B074A603}" srcOrd="3" destOrd="0" presId="urn:microsoft.com/office/officeart/2005/8/layout/default"/>
    <dgm:cxn modelId="{DCBEAD84-511B-47C2-9498-46907ED854B9}" type="presParOf" srcId="{FA44A255-682E-4A0D-9246-8AC799B46703}" destId="{559C6557-5FD2-47DA-92BF-DB48ED71C093}" srcOrd="4" destOrd="0" presId="urn:microsoft.com/office/officeart/2005/8/layout/default"/>
    <dgm:cxn modelId="{7DFB8F0F-CAED-4907-95B0-14B3300807B5}" type="presParOf" srcId="{FA44A255-682E-4A0D-9246-8AC799B46703}" destId="{8ACA9CFF-D7C8-4BCC-9DC8-53B9A1586024}" srcOrd="5" destOrd="0" presId="urn:microsoft.com/office/officeart/2005/8/layout/default"/>
    <dgm:cxn modelId="{4A3416C3-D7C6-4B11-B5F3-60091775FD64}" type="presParOf" srcId="{FA44A255-682E-4A0D-9246-8AC799B46703}" destId="{6692DB80-44EB-4784-8D9C-A2A4F5059254}" srcOrd="6" destOrd="0" presId="urn:microsoft.com/office/officeart/2005/8/layout/default"/>
    <dgm:cxn modelId="{4379B462-7E56-487A-9A22-CE4A311523D5}" type="presParOf" srcId="{FA44A255-682E-4A0D-9246-8AC799B46703}" destId="{D6C358D8-284B-4023-95B3-B3FE5CA64E7A}" srcOrd="7" destOrd="0" presId="urn:microsoft.com/office/officeart/2005/8/layout/default"/>
    <dgm:cxn modelId="{83DAA905-2995-4E2E-94DD-44BC8F7E7B92}" type="presParOf" srcId="{FA44A255-682E-4A0D-9246-8AC799B46703}" destId="{856D3345-A6D9-49F3-9207-7CCA03219E6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996551-0AD4-4E03-8B27-0AD0E0B299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386685-6B49-4772-A09C-0F4DF324F275}">
      <dgm:prSet/>
      <dgm:spPr/>
      <dgm:t>
        <a:bodyPr/>
        <a:lstStyle/>
        <a:p>
          <a:r>
            <a:rPr lang="en-US" b="0" i="0" baseline="0" dirty="0"/>
            <a:t>Z@A, Z@B via linear interpolation</a:t>
          </a:r>
          <a:endParaRPr lang="en-US" dirty="0"/>
        </a:p>
      </dgm:t>
    </dgm:pt>
    <dgm:pt modelId="{E687BDCA-A825-4B66-A2D8-E9201E3BD2C2}" type="parTrans" cxnId="{DFB09038-060B-405F-A3A1-72CF244D1773}">
      <dgm:prSet/>
      <dgm:spPr/>
      <dgm:t>
        <a:bodyPr/>
        <a:lstStyle/>
        <a:p>
          <a:endParaRPr lang="en-US"/>
        </a:p>
      </dgm:t>
    </dgm:pt>
    <dgm:pt modelId="{9A023CEA-5121-4CD6-BE03-C9ADD8F9EB3C}" type="sibTrans" cxnId="{DFB09038-060B-405F-A3A1-72CF244D1773}">
      <dgm:prSet/>
      <dgm:spPr/>
      <dgm:t>
        <a:bodyPr/>
        <a:lstStyle/>
        <a:p>
          <a:endParaRPr lang="en-US"/>
        </a:p>
      </dgm:t>
    </dgm:pt>
    <dgm:pt modelId="{25BA3937-31ED-4088-85D7-25C047391C12}">
      <dgm:prSet/>
      <dgm:spPr/>
      <dgm:t>
        <a:bodyPr/>
        <a:lstStyle/>
        <a:p>
          <a:r>
            <a:rPr lang="en-US" b="0" i="0" baseline="0"/>
            <a:t>ΔX = |xB − xA|</a:t>
          </a:r>
          <a:endParaRPr lang="en-US"/>
        </a:p>
      </dgm:t>
    </dgm:pt>
    <dgm:pt modelId="{2815ACC4-DC2E-4A55-AF97-BC5D13E38DB9}" type="parTrans" cxnId="{C1F23EBC-DE10-4D45-8BF6-636E371398C5}">
      <dgm:prSet/>
      <dgm:spPr/>
      <dgm:t>
        <a:bodyPr/>
        <a:lstStyle/>
        <a:p>
          <a:endParaRPr lang="en-US"/>
        </a:p>
      </dgm:t>
    </dgm:pt>
    <dgm:pt modelId="{0582B507-8892-4EE5-ACFA-CA554A1F0131}" type="sibTrans" cxnId="{C1F23EBC-DE10-4D45-8BF6-636E371398C5}">
      <dgm:prSet/>
      <dgm:spPr/>
      <dgm:t>
        <a:bodyPr/>
        <a:lstStyle/>
        <a:p>
          <a:endParaRPr lang="en-US"/>
        </a:p>
      </dgm:t>
    </dgm:pt>
    <dgm:pt modelId="{1B96178F-320F-4171-BA08-753D428B60E6}">
      <dgm:prSet/>
      <dgm:spPr/>
      <dgm:t>
        <a:bodyPr/>
        <a:lstStyle/>
        <a:p>
          <a:r>
            <a:rPr lang="en-US" b="0" i="0" baseline="0" dirty="0"/>
            <a:t>ΔZ = |</a:t>
          </a:r>
          <a:r>
            <a:rPr lang="en-US" b="0" i="0" baseline="0" dirty="0" err="1"/>
            <a:t>zB</a:t>
          </a:r>
          <a:r>
            <a:rPr lang="en-US" b="0" i="0" baseline="0" dirty="0"/>
            <a:t> − </a:t>
          </a:r>
          <a:r>
            <a:rPr lang="en-US" b="0" i="0" baseline="0" dirty="0" err="1"/>
            <a:t>zA</a:t>
          </a:r>
          <a:r>
            <a:rPr lang="en-US" b="0" i="0" baseline="0" dirty="0"/>
            <a:t>|</a:t>
          </a:r>
          <a:endParaRPr lang="en-US" dirty="0"/>
        </a:p>
      </dgm:t>
    </dgm:pt>
    <dgm:pt modelId="{7447D7EA-E51E-424A-ABCD-D83B05453031}" type="parTrans" cxnId="{16DD1221-65A5-4529-BADA-23D319245D3C}">
      <dgm:prSet/>
      <dgm:spPr/>
      <dgm:t>
        <a:bodyPr/>
        <a:lstStyle/>
        <a:p>
          <a:endParaRPr lang="en-US"/>
        </a:p>
      </dgm:t>
    </dgm:pt>
    <dgm:pt modelId="{BA0CC18C-38BE-49E6-8DA3-916D7BAD0C7D}" type="sibTrans" cxnId="{16DD1221-65A5-4529-BADA-23D319245D3C}">
      <dgm:prSet/>
      <dgm:spPr/>
      <dgm:t>
        <a:bodyPr/>
        <a:lstStyle/>
        <a:p>
          <a:endParaRPr lang="en-US"/>
        </a:p>
      </dgm:t>
    </dgm:pt>
    <dgm:pt modelId="{E1EBB2D0-F92D-4A14-8905-166F63505944}">
      <dgm:prSet/>
      <dgm:spPr/>
      <dgm:t>
        <a:bodyPr/>
        <a:lstStyle/>
        <a:p>
          <a:r>
            <a:rPr lang="en-US" b="0" i="0" baseline="0" dirty="0"/>
            <a:t>Straight distance</a:t>
          </a:r>
          <a:endParaRPr lang="en-US" dirty="0"/>
        </a:p>
      </dgm:t>
    </dgm:pt>
    <dgm:pt modelId="{F288FA02-40F7-4602-9368-6943EB72B3E8}" type="parTrans" cxnId="{E9D312FD-1381-4CA6-9A39-D96BB7B49AE7}">
      <dgm:prSet/>
      <dgm:spPr/>
      <dgm:t>
        <a:bodyPr/>
        <a:lstStyle/>
        <a:p>
          <a:endParaRPr lang="en-US"/>
        </a:p>
      </dgm:t>
    </dgm:pt>
    <dgm:pt modelId="{2A105EE8-DE9B-4722-955D-E69DDB3393CD}" type="sibTrans" cxnId="{E9D312FD-1381-4CA6-9A39-D96BB7B49AE7}">
      <dgm:prSet/>
      <dgm:spPr/>
      <dgm:t>
        <a:bodyPr/>
        <a:lstStyle/>
        <a:p>
          <a:endParaRPr lang="en-US"/>
        </a:p>
      </dgm:t>
    </dgm:pt>
    <dgm:pt modelId="{52374701-3EA4-427C-8C1A-A3E983ABBC39}">
      <dgm:prSet/>
      <dgm:spPr/>
      <dgm:t>
        <a:bodyPr/>
        <a:lstStyle/>
        <a:p>
          <a:r>
            <a:rPr lang="en-US" b="0" i="0" baseline="0" dirty="0"/>
            <a:t>Angle</a:t>
          </a:r>
          <a:endParaRPr lang="en-US" dirty="0"/>
        </a:p>
      </dgm:t>
    </dgm:pt>
    <dgm:pt modelId="{1FDA172E-8F45-4630-99AC-2455B7BA66E2}" type="parTrans" cxnId="{0F3DED9F-3077-49AC-961F-04D31C7AB109}">
      <dgm:prSet/>
      <dgm:spPr/>
      <dgm:t>
        <a:bodyPr/>
        <a:lstStyle/>
        <a:p>
          <a:endParaRPr lang="en-US"/>
        </a:p>
      </dgm:t>
    </dgm:pt>
    <dgm:pt modelId="{1E289A93-D97B-493F-83C5-5C45966D259A}" type="sibTrans" cxnId="{0F3DED9F-3077-49AC-961F-04D31C7AB109}">
      <dgm:prSet/>
      <dgm:spPr/>
      <dgm:t>
        <a:bodyPr/>
        <a:lstStyle/>
        <a:p>
          <a:endParaRPr lang="en-US"/>
        </a:p>
      </dgm:t>
    </dgm:pt>
    <dgm:pt modelId="{B31BD731-9C58-46A5-814E-397DE759EBBF}">
      <dgm:prSet/>
      <dgm:spPr/>
      <dgm:t>
        <a:bodyPr/>
        <a:lstStyle/>
        <a:p>
          <a:r>
            <a:rPr lang="en-US" b="0" i="0" baseline="0" dirty="0"/>
            <a:t>Path distance</a:t>
          </a:r>
          <a:endParaRPr lang="en-US" dirty="0"/>
        </a:p>
      </dgm:t>
    </dgm:pt>
    <dgm:pt modelId="{241E75DD-0589-4864-A7E6-6F440A8E4870}" type="parTrans" cxnId="{6457D21F-E254-4382-9836-220423A27FEE}">
      <dgm:prSet/>
      <dgm:spPr/>
      <dgm:t>
        <a:bodyPr/>
        <a:lstStyle/>
        <a:p>
          <a:endParaRPr lang="en-US"/>
        </a:p>
      </dgm:t>
    </dgm:pt>
    <dgm:pt modelId="{A525CE34-020E-4CF9-B663-E37D5ED119AE}" type="sibTrans" cxnId="{6457D21F-E254-4382-9836-220423A27FEE}">
      <dgm:prSet/>
      <dgm:spPr/>
      <dgm:t>
        <a:bodyPr/>
        <a:lstStyle/>
        <a:p>
          <a:endParaRPr lang="en-US"/>
        </a:p>
      </dgm:t>
    </dgm:pt>
    <dgm:pt modelId="{D92D9378-1D17-42CD-B93B-012233245DE3}" type="pres">
      <dgm:prSet presAssocID="{E1996551-0AD4-4E03-8B27-0AD0E0B2994A}" presName="linear" presStyleCnt="0">
        <dgm:presLayoutVars>
          <dgm:animLvl val="lvl"/>
          <dgm:resizeHandles val="exact"/>
        </dgm:presLayoutVars>
      </dgm:prSet>
      <dgm:spPr/>
    </dgm:pt>
    <dgm:pt modelId="{88CF81B7-0A85-4F75-A369-401F23578198}" type="pres">
      <dgm:prSet presAssocID="{5D386685-6B49-4772-A09C-0F4DF324F27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2210143-7097-4E0F-978C-1C42752503FF}" type="pres">
      <dgm:prSet presAssocID="{9A023CEA-5121-4CD6-BE03-C9ADD8F9EB3C}" presName="spacer" presStyleCnt="0"/>
      <dgm:spPr/>
    </dgm:pt>
    <dgm:pt modelId="{0FB48B72-4283-4F17-BDE4-B73C1DEE01F1}" type="pres">
      <dgm:prSet presAssocID="{25BA3937-31ED-4088-85D7-25C047391C1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88E4AA-AAEF-478B-8ED5-8801F38E68B7}" type="pres">
      <dgm:prSet presAssocID="{0582B507-8892-4EE5-ACFA-CA554A1F0131}" presName="spacer" presStyleCnt="0"/>
      <dgm:spPr/>
    </dgm:pt>
    <dgm:pt modelId="{F24EBCA6-94DE-40ED-B91C-B652FF407B28}" type="pres">
      <dgm:prSet presAssocID="{1B96178F-320F-4171-BA08-753D428B60E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32BEA3D-FDED-484E-8701-8D2C9B395CDE}" type="pres">
      <dgm:prSet presAssocID="{BA0CC18C-38BE-49E6-8DA3-916D7BAD0C7D}" presName="spacer" presStyleCnt="0"/>
      <dgm:spPr/>
    </dgm:pt>
    <dgm:pt modelId="{393A7A69-96D9-42BA-B1D7-22B01910715D}" type="pres">
      <dgm:prSet presAssocID="{E1EBB2D0-F92D-4A14-8905-166F6350594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39EB881-FC58-424E-8851-97B0BDBF306A}" type="pres">
      <dgm:prSet presAssocID="{2A105EE8-DE9B-4722-955D-E69DDB3393CD}" presName="spacer" presStyleCnt="0"/>
      <dgm:spPr/>
    </dgm:pt>
    <dgm:pt modelId="{8A711768-6E11-491B-9F26-8F43083036C0}" type="pres">
      <dgm:prSet presAssocID="{B31BD731-9C58-46A5-814E-397DE759EB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3C6EC2B-E5E9-447C-9E33-D60F533D0DF2}" type="pres">
      <dgm:prSet presAssocID="{A525CE34-020E-4CF9-B663-E37D5ED119AE}" presName="spacer" presStyleCnt="0"/>
      <dgm:spPr/>
    </dgm:pt>
    <dgm:pt modelId="{33E970F5-D830-4AA4-9B8E-572929ECF4DC}" type="pres">
      <dgm:prSet presAssocID="{52374701-3EA4-427C-8C1A-A3E983ABBC3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A4D518-010B-403E-82E6-7DC7AC19397F}" type="presOf" srcId="{E1996551-0AD4-4E03-8B27-0AD0E0B2994A}" destId="{D92D9378-1D17-42CD-B93B-012233245DE3}" srcOrd="0" destOrd="0" presId="urn:microsoft.com/office/officeart/2005/8/layout/vList2"/>
    <dgm:cxn modelId="{6457D21F-E254-4382-9836-220423A27FEE}" srcId="{E1996551-0AD4-4E03-8B27-0AD0E0B2994A}" destId="{B31BD731-9C58-46A5-814E-397DE759EBBF}" srcOrd="4" destOrd="0" parTransId="{241E75DD-0589-4864-A7E6-6F440A8E4870}" sibTransId="{A525CE34-020E-4CF9-B663-E37D5ED119AE}"/>
    <dgm:cxn modelId="{16DD1221-65A5-4529-BADA-23D319245D3C}" srcId="{E1996551-0AD4-4E03-8B27-0AD0E0B2994A}" destId="{1B96178F-320F-4171-BA08-753D428B60E6}" srcOrd="2" destOrd="0" parTransId="{7447D7EA-E51E-424A-ABCD-D83B05453031}" sibTransId="{BA0CC18C-38BE-49E6-8DA3-916D7BAD0C7D}"/>
    <dgm:cxn modelId="{DFB09038-060B-405F-A3A1-72CF244D1773}" srcId="{E1996551-0AD4-4E03-8B27-0AD0E0B2994A}" destId="{5D386685-6B49-4772-A09C-0F4DF324F275}" srcOrd="0" destOrd="0" parTransId="{E687BDCA-A825-4B66-A2D8-E9201E3BD2C2}" sibTransId="{9A023CEA-5121-4CD6-BE03-C9ADD8F9EB3C}"/>
    <dgm:cxn modelId="{FFE4DD88-2328-4397-AD9B-9BC140C3524D}" type="presOf" srcId="{B31BD731-9C58-46A5-814E-397DE759EBBF}" destId="{8A711768-6E11-491B-9F26-8F43083036C0}" srcOrd="0" destOrd="0" presId="urn:microsoft.com/office/officeart/2005/8/layout/vList2"/>
    <dgm:cxn modelId="{0F3DED9F-3077-49AC-961F-04D31C7AB109}" srcId="{E1996551-0AD4-4E03-8B27-0AD0E0B2994A}" destId="{52374701-3EA4-427C-8C1A-A3E983ABBC39}" srcOrd="5" destOrd="0" parTransId="{1FDA172E-8F45-4630-99AC-2455B7BA66E2}" sibTransId="{1E289A93-D97B-493F-83C5-5C45966D259A}"/>
    <dgm:cxn modelId="{F19C14B6-C7DE-4EBB-B945-C5A97FD14EBD}" type="presOf" srcId="{25BA3937-31ED-4088-85D7-25C047391C12}" destId="{0FB48B72-4283-4F17-BDE4-B73C1DEE01F1}" srcOrd="0" destOrd="0" presId="urn:microsoft.com/office/officeart/2005/8/layout/vList2"/>
    <dgm:cxn modelId="{C1F23EBC-DE10-4D45-8BF6-636E371398C5}" srcId="{E1996551-0AD4-4E03-8B27-0AD0E0B2994A}" destId="{25BA3937-31ED-4088-85D7-25C047391C12}" srcOrd="1" destOrd="0" parTransId="{2815ACC4-DC2E-4A55-AF97-BC5D13E38DB9}" sibTransId="{0582B507-8892-4EE5-ACFA-CA554A1F0131}"/>
    <dgm:cxn modelId="{2BDB0DC3-E77C-40E8-A856-CD929DA603FA}" type="presOf" srcId="{E1EBB2D0-F92D-4A14-8905-166F63505944}" destId="{393A7A69-96D9-42BA-B1D7-22B01910715D}" srcOrd="0" destOrd="0" presId="urn:microsoft.com/office/officeart/2005/8/layout/vList2"/>
    <dgm:cxn modelId="{F64FB2E6-8E44-46FE-914E-9D981C7609B7}" type="presOf" srcId="{1B96178F-320F-4171-BA08-753D428B60E6}" destId="{F24EBCA6-94DE-40ED-B91C-B652FF407B28}" srcOrd="0" destOrd="0" presId="urn:microsoft.com/office/officeart/2005/8/layout/vList2"/>
    <dgm:cxn modelId="{4E4A59EE-AE7C-4CA9-8498-71294C6D472B}" type="presOf" srcId="{52374701-3EA4-427C-8C1A-A3E983ABBC39}" destId="{33E970F5-D830-4AA4-9B8E-572929ECF4DC}" srcOrd="0" destOrd="0" presId="urn:microsoft.com/office/officeart/2005/8/layout/vList2"/>
    <dgm:cxn modelId="{3FE1CCEF-5D76-4D2C-B1A7-F324DC022DE0}" type="presOf" srcId="{5D386685-6B49-4772-A09C-0F4DF324F275}" destId="{88CF81B7-0A85-4F75-A369-401F23578198}" srcOrd="0" destOrd="0" presId="urn:microsoft.com/office/officeart/2005/8/layout/vList2"/>
    <dgm:cxn modelId="{E9D312FD-1381-4CA6-9A39-D96BB7B49AE7}" srcId="{E1996551-0AD4-4E03-8B27-0AD0E0B2994A}" destId="{E1EBB2D0-F92D-4A14-8905-166F63505944}" srcOrd="3" destOrd="0" parTransId="{F288FA02-40F7-4602-9368-6943EB72B3E8}" sibTransId="{2A105EE8-DE9B-4722-955D-E69DDB3393CD}"/>
    <dgm:cxn modelId="{2045C6C7-3873-49A0-A2D4-457E485D7FC3}" type="presParOf" srcId="{D92D9378-1D17-42CD-B93B-012233245DE3}" destId="{88CF81B7-0A85-4F75-A369-401F23578198}" srcOrd="0" destOrd="0" presId="urn:microsoft.com/office/officeart/2005/8/layout/vList2"/>
    <dgm:cxn modelId="{4785BAF8-483D-4CBC-881A-0A028D9EBD16}" type="presParOf" srcId="{D92D9378-1D17-42CD-B93B-012233245DE3}" destId="{32210143-7097-4E0F-978C-1C42752503FF}" srcOrd="1" destOrd="0" presId="urn:microsoft.com/office/officeart/2005/8/layout/vList2"/>
    <dgm:cxn modelId="{1E42836D-F156-4AA3-91D1-EE53A610ED91}" type="presParOf" srcId="{D92D9378-1D17-42CD-B93B-012233245DE3}" destId="{0FB48B72-4283-4F17-BDE4-B73C1DEE01F1}" srcOrd="2" destOrd="0" presId="urn:microsoft.com/office/officeart/2005/8/layout/vList2"/>
    <dgm:cxn modelId="{FB74C3ED-F962-4458-B3F9-49C986C9EAB5}" type="presParOf" srcId="{D92D9378-1D17-42CD-B93B-012233245DE3}" destId="{B588E4AA-AAEF-478B-8ED5-8801F38E68B7}" srcOrd="3" destOrd="0" presId="urn:microsoft.com/office/officeart/2005/8/layout/vList2"/>
    <dgm:cxn modelId="{A011278F-A245-4FD4-BCBB-C56CD83EFDCD}" type="presParOf" srcId="{D92D9378-1D17-42CD-B93B-012233245DE3}" destId="{F24EBCA6-94DE-40ED-B91C-B652FF407B28}" srcOrd="4" destOrd="0" presId="urn:microsoft.com/office/officeart/2005/8/layout/vList2"/>
    <dgm:cxn modelId="{FBDE7FAC-9742-421E-980D-7B1F5FCA57A3}" type="presParOf" srcId="{D92D9378-1D17-42CD-B93B-012233245DE3}" destId="{F32BEA3D-FDED-484E-8701-8D2C9B395CDE}" srcOrd="5" destOrd="0" presId="urn:microsoft.com/office/officeart/2005/8/layout/vList2"/>
    <dgm:cxn modelId="{3BAB2473-0CD1-478C-AE5C-4527AA2A6F7B}" type="presParOf" srcId="{D92D9378-1D17-42CD-B93B-012233245DE3}" destId="{393A7A69-96D9-42BA-B1D7-22B01910715D}" srcOrd="6" destOrd="0" presId="urn:microsoft.com/office/officeart/2005/8/layout/vList2"/>
    <dgm:cxn modelId="{E92C14DC-4609-4B7E-8276-156B2F3DE0B2}" type="presParOf" srcId="{D92D9378-1D17-42CD-B93B-012233245DE3}" destId="{F39EB881-FC58-424E-8851-97B0BDBF306A}" srcOrd="7" destOrd="0" presId="urn:microsoft.com/office/officeart/2005/8/layout/vList2"/>
    <dgm:cxn modelId="{7657CB9A-3187-4F1E-9F67-B9C1A0200CE4}" type="presParOf" srcId="{D92D9378-1D17-42CD-B93B-012233245DE3}" destId="{8A711768-6E11-491B-9F26-8F43083036C0}" srcOrd="8" destOrd="0" presId="urn:microsoft.com/office/officeart/2005/8/layout/vList2"/>
    <dgm:cxn modelId="{2365A695-78B1-4060-947D-01FAA53DE17D}" type="presParOf" srcId="{D92D9378-1D17-42CD-B93B-012233245DE3}" destId="{F3C6EC2B-E5E9-447C-9E33-D60F533D0DF2}" srcOrd="9" destOrd="0" presId="urn:microsoft.com/office/officeart/2005/8/layout/vList2"/>
    <dgm:cxn modelId="{BC88CE0B-2A7E-4506-8EF0-81EFB955CA6F}" type="presParOf" srcId="{D92D9378-1D17-42CD-B93B-012233245DE3}" destId="{33E970F5-D830-4AA4-9B8E-572929ECF4D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D1ABB2-5528-4426-B4FD-BD538520C0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69A64D-4425-460E-917E-48E23A437EF5}">
      <dgm:prSet/>
      <dgm:spPr/>
      <dgm:t>
        <a:bodyPr/>
        <a:lstStyle/>
        <a:p>
          <a:r>
            <a:rPr lang="en-US" b="0" i="0" baseline="0"/>
            <a:t>locked = one slider drives both</a:t>
          </a:r>
          <a:endParaRPr lang="en-US"/>
        </a:p>
      </dgm:t>
    </dgm:pt>
    <dgm:pt modelId="{DA8D8D78-AD78-4047-BC5B-F4B073C7A004}" type="parTrans" cxnId="{B1BC7FF6-03DF-4173-8074-A18C344E1FC4}">
      <dgm:prSet/>
      <dgm:spPr/>
      <dgm:t>
        <a:bodyPr/>
        <a:lstStyle/>
        <a:p>
          <a:endParaRPr lang="en-US"/>
        </a:p>
      </dgm:t>
    </dgm:pt>
    <dgm:pt modelId="{2DEA45CC-910D-45B3-B8DB-826DA2123DCB}" type="sibTrans" cxnId="{B1BC7FF6-03DF-4173-8074-A18C344E1FC4}">
      <dgm:prSet/>
      <dgm:spPr/>
      <dgm:t>
        <a:bodyPr/>
        <a:lstStyle/>
        <a:p>
          <a:endParaRPr lang="en-US"/>
        </a:p>
      </dgm:t>
    </dgm:pt>
    <dgm:pt modelId="{7DF1E4CF-6746-4F63-B865-B121B0C09350}">
      <dgm:prSet/>
      <dgm:spPr/>
      <dgm:t>
        <a:bodyPr/>
        <a:lstStyle/>
        <a:p>
          <a:r>
            <a:rPr lang="en-US" b="0" i="0" baseline="0" dirty="0"/>
            <a:t>On left change → right Current = </a:t>
          </a:r>
          <a:r>
            <a:rPr lang="en-US" b="0" i="0" baseline="0" dirty="0" err="1"/>
            <a:t>leftCurrent</a:t>
          </a:r>
          <a:endParaRPr lang="en-US" dirty="0"/>
        </a:p>
      </dgm:t>
    </dgm:pt>
    <dgm:pt modelId="{192EB455-9160-4FBC-AD7E-D0C0C5A77876}" type="parTrans" cxnId="{76625FC8-EDF0-4747-B761-7BAD873AF652}">
      <dgm:prSet/>
      <dgm:spPr/>
      <dgm:t>
        <a:bodyPr/>
        <a:lstStyle/>
        <a:p>
          <a:endParaRPr lang="en-US"/>
        </a:p>
      </dgm:t>
    </dgm:pt>
    <dgm:pt modelId="{735AC4A8-4D34-4644-877D-958572BA7CB1}" type="sibTrans" cxnId="{76625FC8-EDF0-4747-B761-7BAD873AF652}">
      <dgm:prSet/>
      <dgm:spPr/>
      <dgm:t>
        <a:bodyPr/>
        <a:lstStyle/>
        <a:p>
          <a:endParaRPr lang="en-US"/>
        </a:p>
      </dgm:t>
    </dgm:pt>
    <dgm:pt modelId="{E8393FB6-ACA6-4630-9FB5-7697BE65AA18}">
      <dgm:prSet/>
      <dgm:spPr/>
      <dgm:t>
        <a:bodyPr/>
        <a:lstStyle/>
        <a:p>
          <a:r>
            <a:rPr lang="en-US" b="0" i="0" baseline="0"/>
            <a:t>Unlock to move independently</a:t>
          </a:r>
          <a:endParaRPr lang="en-US"/>
        </a:p>
      </dgm:t>
    </dgm:pt>
    <dgm:pt modelId="{2B15D405-D5EA-46E9-A0B4-CC6088543A13}" type="parTrans" cxnId="{16AEDF39-E0B9-44FE-B0C2-6D0CBFF85CF5}">
      <dgm:prSet/>
      <dgm:spPr/>
      <dgm:t>
        <a:bodyPr/>
        <a:lstStyle/>
        <a:p>
          <a:endParaRPr lang="en-US"/>
        </a:p>
      </dgm:t>
    </dgm:pt>
    <dgm:pt modelId="{3C87C992-E54C-4E9B-AC84-3E792AC0CB26}" type="sibTrans" cxnId="{16AEDF39-E0B9-44FE-B0C2-6D0CBFF85CF5}">
      <dgm:prSet/>
      <dgm:spPr/>
      <dgm:t>
        <a:bodyPr/>
        <a:lstStyle/>
        <a:p>
          <a:endParaRPr lang="en-US"/>
        </a:p>
      </dgm:t>
    </dgm:pt>
    <dgm:pt modelId="{131BCF80-2F10-4C90-AD40-91E736FBAE52}" type="pres">
      <dgm:prSet presAssocID="{07D1ABB2-5528-4426-B4FD-BD538520C081}" presName="root" presStyleCnt="0">
        <dgm:presLayoutVars>
          <dgm:dir/>
          <dgm:resizeHandles val="exact"/>
        </dgm:presLayoutVars>
      </dgm:prSet>
      <dgm:spPr/>
    </dgm:pt>
    <dgm:pt modelId="{3AAA6D58-8DD9-4616-8864-14E08FF72933}" type="pres">
      <dgm:prSet presAssocID="{B469A64D-4425-460E-917E-48E23A437EF5}" presName="compNode" presStyleCnt="0"/>
      <dgm:spPr/>
    </dgm:pt>
    <dgm:pt modelId="{9B6CD4DB-D6F3-4455-8341-19D12EDDE53A}" type="pres">
      <dgm:prSet presAssocID="{B469A64D-4425-460E-917E-48E23A437EF5}" presName="bgRect" presStyleLbl="bgShp" presStyleIdx="0" presStyleCnt="3"/>
      <dgm:spPr/>
    </dgm:pt>
    <dgm:pt modelId="{82B0FFA2-484B-4725-99D5-2E71DE5E754E}" type="pres">
      <dgm:prSet presAssocID="{B469A64D-4425-460E-917E-48E23A437E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37A9C02-7E5E-41BE-8AB9-E3E8AAD0E8E0}" type="pres">
      <dgm:prSet presAssocID="{B469A64D-4425-460E-917E-48E23A437EF5}" presName="spaceRect" presStyleCnt="0"/>
      <dgm:spPr/>
    </dgm:pt>
    <dgm:pt modelId="{C5AA2F9E-E191-4C17-8D3B-691EC69D76A3}" type="pres">
      <dgm:prSet presAssocID="{B469A64D-4425-460E-917E-48E23A437EF5}" presName="parTx" presStyleLbl="revTx" presStyleIdx="0" presStyleCnt="3">
        <dgm:presLayoutVars>
          <dgm:chMax val="0"/>
          <dgm:chPref val="0"/>
        </dgm:presLayoutVars>
      </dgm:prSet>
      <dgm:spPr/>
    </dgm:pt>
    <dgm:pt modelId="{AAA6B489-767B-4EE6-8936-FDFA7E2B83EC}" type="pres">
      <dgm:prSet presAssocID="{2DEA45CC-910D-45B3-B8DB-826DA2123DCB}" presName="sibTrans" presStyleCnt="0"/>
      <dgm:spPr/>
    </dgm:pt>
    <dgm:pt modelId="{04B663BE-A94A-4FD5-8082-EBACAB9DC8E2}" type="pres">
      <dgm:prSet presAssocID="{7DF1E4CF-6746-4F63-B865-B121B0C09350}" presName="compNode" presStyleCnt="0"/>
      <dgm:spPr/>
    </dgm:pt>
    <dgm:pt modelId="{54AC63EE-228F-4C40-B761-BE15960E2C04}" type="pres">
      <dgm:prSet presAssocID="{7DF1E4CF-6746-4F63-B865-B121B0C09350}" presName="bgRect" presStyleLbl="bgShp" presStyleIdx="1" presStyleCnt="3"/>
      <dgm:spPr/>
    </dgm:pt>
    <dgm:pt modelId="{D124B5E8-B719-4754-9CC5-236DB7E5C311}" type="pres">
      <dgm:prSet presAssocID="{7DF1E4CF-6746-4F63-B865-B121B0C09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845F984-B1C6-4997-8D20-274E39645817}" type="pres">
      <dgm:prSet presAssocID="{7DF1E4CF-6746-4F63-B865-B121B0C09350}" presName="spaceRect" presStyleCnt="0"/>
      <dgm:spPr/>
    </dgm:pt>
    <dgm:pt modelId="{007FDF46-3157-4B5F-83C0-C2EDC12BF826}" type="pres">
      <dgm:prSet presAssocID="{7DF1E4CF-6746-4F63-B865-B121B0C09350}" presName="parTx" presStyleLbl="revTx" presStyleIdx="1" presStyleCnt="3">
        <dgm:presLayoutVars>
          <dgm:chMax val="0"/>
          <dgm:chPref val="0"/>
        </dgm:presLayoutVars>
      </dgm:prSet>
      <dgm:spPr/>
    </dgm:pt>
    <dgm:pt modelId="{9690DD48-EAC2-4D7C-BD85-BCD99DE71183}" type="pres">
      <dgm:prSet presAssocID="{735AC4A8-4D34-4644-877D-958572BA7CB1}" presName="sibTrans" presStyleCnt="0"/>
      <dgm:spPr/>
    </dgm:pt>
    <dgm:pt modelId="{9AA79999-C611-45EE-8464-BA60ED9E4F61}" type="pres">
      <dgm:prSet presAssocID="{E8393FB6-ACA6-4630-9FB5-7697BE65AA18}" presName="compNode" presStyleCnt="0"/>
      <dgm:spPr/>
    </dgm:pt>
    <dgm:pt modelId="{08591F3A-3104-4824-A697-13EFE333B8FF}" type="pres">
      <dgm:prSet presAssocID="{E8393FB6-ACA6-4630-9FB5-7697BE65AA18}" presName="bgRect" presStyleLbl="bgShp" presStyleIdx="2" presStyleCnt="3"/>
      <dgm:spPr/>
    </dgm:pt>
    <dgm:pt modelId="{CE2F324F-B859-4FC2-BE80-91C8579EEFCD}" type="pres">
      <dgm:prSet presAssocID="{E8393FB6-ACA6-4630-9FB5-7697BE65AA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B1D2A94-573A-4B64-A562-9E217F65D89F}" type="pres">
      <dgm:prSet presAssocID="{E8393FB6-ACA6-4630-9FB5-7697BE65AA18}" presName="spaceRect" presStyleCnt="0"/>
      <dgm:spPr/>
    </dgm:pt>
    <dgm:pt modelId="{5CD092F3-F556-463F-B074-B45082C993BC}" type="pres">
      <dgm:prSet presAssocID="{E8393FB6-ACA6-4630-9FB5-7697BE65AA1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6AEDF39-E0B9-44FE-B0C2-6D0CBFF85CF5}" srcId="{07D1ABB2-5528-4426-B4FD-BD538520C081}" destId="{E8393FB6-ACA6-4630-9FB5-7697BE65AA18}" srcOrd="2" destOrd="0" parTransId="{2B15D405-D5EA-46E9-A0B4-CC6088543A13}" sibTransId="{3C87C992-E54C-4E9B-AC84-3E792AC0CB26}"/>
    <dgm:cxn modelId="{6339116A-F98F-4146-BDF1-FDCC1A8781E0}" type="presOf" srcId="{07D1ABB2-5528-4426-B4FD-BD538520C081}" destId="{131BCF80-2F10-4C90-AD40-91E736FBAE52}" srcOrd="0" destOrd="0" presId="urn:microsoft.com/office/officeart/2018/2/layout/IconVerticalSolidList"/>
    <dgm:cxn modelId="{8AA01275-9849-49D5-94EB-0D6A9694CFE4}" type="presOf" srcId="{7DF1E4CF-6746-4F63-B865-B121B0C09350}" destId="{007FDF46-3157-4B5F-83C0-C2EDC12BF826}" srcOrd="0" destOrd="0" presId="urn:microsoft.com/office/officeart/2018/2/layout/IconVerticalSolidList"/>
    <dgm:cxn modelId="{76625FC8-EDF0-4747-B761-7BAD873AF652}" srcId="{07D1ABB2-5528-4426-B4FD-BD538520C081}" destId="{7DF1E4CF-6746-4F63-B865-B121B0C09350}" srcOrd="1" destOrd="0" parTransId="{192EB455-9160-4FBC-AD7E-D0C0C5A77876}" sibTransId="{735AC4A8-4D34-4644-877D-958572BA7CB1}"/>
    <dgm:cxn modelId="{BC57DEDA-31BB-401A-991B-6E5801460A84}" type="presOf" srcId="{E8393FB6-ACA6-4630-9FB5-7697BE65AA18}" destId="{5CD092F3-F556-463F-B074-B45082C993BC}" srcOrd="0" destOrd="0" presId="urn:microsoft.com/office/officeart/2018/2/layout/IconVerticalSolidList"/>
    <dgm:cxn modelId="{B1BC7FF6-03DF-4173-8074-A18C344E1FC4}" srcId="{07D1ABB2-5528-4426-B4FD-BD538520C081}" destId="{B469A64D-4425-460E-917E-48E23A437EF5}" srcOrd="0" destOrd="0" parTransId="{DA8D8D78-AD78-4047-BC5B-F4B073C7A004}" sibTransId="{2DEA45CC-910D-45B3-B8DB-826DA2123DCB}"/>
    <dgm:cxn modelId="{9B8D64FF-DD3E-4BF5-ACF9-14FEC97638B1}" type="presOf" srcId="{B469A64D-4425-460E-917E-48E23A437EF5}" destId="{C5AA2F9E-E191-4C17-8D3B-691EC69D76A3}" srcOrd="0" destOrd="0" presId="urn:microsoft.com/office/officeart/2018/2/layout/IconVerticalSolidList"/>
    <dgm:cxn modelId="{DD96A22C-6354-403B-98CE-D5A295F8612A}" type="presParOf" srcId="{131BCF80-2F10-4C90-AD40-91E736FBAE52}" destId="{3AAA6D58-8DD9-4616-8864-14E08FF72933}" srcOrd="0" destOrd="0" presId="urn:microsoft.com/office/officeart/2018/2/layout/IconVerticalSolidList"/>
    <dgm:cxn modelId="{A1B9AD7D-2B39-4F39-850F-226028FDB8D6}" type="presParOf" srcId="{3AAA6D58-8DD9-4616-8864-14E08FF72933}" destId="{9B6CD4DB-D6F3-4455-8341-19D12EDDE53A}" srcOrd="0" destOrd="0" presId="urn:microsoft.com/office/officeart/2018/2/layout/IconVerticalSolidList"/>
    <dgm:cxn modelId="{24C21AB5-461C-4D5C-93AB-398A1CA6989B}" type="presParOf" srcId="{3AAA6D58-8DD9-4616-8864-14E08FF72933}" destId="{82B0FFA2-484B-4725-99D5-2E71DE5E754E}" srcOrd="1" destOrd="0" presId="urn:microsoft.com/office/officeart/2018/2/layout/IconVerticalSolidList"/>
    <dgm:cxn modelId="{253035BD-8D8A-495E-9AD7-B1CEC89870A9}" type="presParOf" srcId="{3AAA6D58-8DD9-4616-8864-14E08FF72933}" destId="{B37A9C02-7E5E-41BE-8AB9-E3E8AAD0E8E0}" srcOrd="2" destOrd="0" presId="urn:microsoft.com/office/officeart/2018/2/layout/IconVerticalSolidList"/>
    <dgm:cxn modelId="{9EDDA3EA-DBB1-49D6-B473-6D66E8655F16}" type="presParOf" srcId="{3AAA6D58-8DD9-4616-8864-14E08FF72933}" destId="{C5AA2F9E-E191-4C17-8D3B-691EC69D76A3}" srcOrd="3" destOrd="0" presId="urn:microsoft.com/office/officeart/2018/2/layout/IconVerticalSolidList"/>
    <dgm:cxn modelId="{CBECDF34-8BBA-4024-9C99-CE060B2EDA44}" type="presParOf" srcId="{131BCF80-2F10-4C90-AD40-91E736FBAE52}" destId="{AAA6B489-767B-4EE6-8936-FDFA7E2B83EC}" srcOrd="1" destOrd="0" presId="urn:microsoft.com/office/officeart/2018/2/layout/IconVerticalSolidList"/>
    <dgm:cxn modelId="{7498AE9E-5AAA-41C0-B61F-AAD5095D0E67}" type="presParOf" srcId="{131BCF80-2F10-4C90-AD40-91E736FBAE52}" destId="{04B663BE-A94A-4FD5-8082-EBACAB9DC8E2}" srcOrd="2" destOrd="0" presId="urn:microsoft.com/office/officeart/2018/2/layout/IconVerticalSolidList"/>
    <dgm:cxn modelId="{3B04E80A-D439-4703-AAD2-0F8352098695}" type="presParOf" srcId="{04B663BE-A94A-4FD5-8082-EBACAB9DC8E2}" destId="{54AC63EE-228F-4C40-B761-BE15960E2C04}" srcOrd="0" destOrd="0" presId="urn:microsoft.com/office/officeart/2018/2/layout/IconVerticalSolidList"/>
    <dgm:cxn modelId="{EC16DD1B-42C8-47C4-A8CB-E708A9D63B95}" type="presParOf" srcId="{04B663BE-A94A-4FD5-8082-EBACAB9DC8E2}" destId="{D124B5E8-B719-4754-9CC5-236DB7E5C311}" srcOrd="1" destOrd="0" presId="urn:microsoft.com/office/officeart/2018/2/layout/IconVerticalSolidList"/>
    <dgm:cxn modelId="{107B7B5C-5279-41EE-80D9-EFC16285AD42}" type="presParOf" srcId="{04B663BE-A94A-4FD5-8082-EBACAB9DC8E2}" destId="{8845F984-B1C6-4997-8D20-274E39645817}" srcOrd="2" destOrd="0" presId="urn:microsoft.com/office/officeart/2018/2/layout/IconVerticalSolidList"/>
    <dgm:cxn modelId="{DA6B07FC-451F-44E0-8E4F-788B8FAA67F9}" type="presParOf" srcId="{04B663BE-A94A-4FD5-8082-EBACAB9DC8E2}" destId="{007FDF46-3157-4B5F-83C0-C2EDC12BF826}" srcOrd="3" destOrd="0" presId="urn:microsoft.com/office/officeart/2018/2/layout/IconVerticalSolidList"/>
    <dgm:cxn modelId="{2F0B0725-1C4B-43B6-B80A-CA10F3C5CBE8}" type="presParOf" srcId="{131BCF80-2F10-4C90-AD40-91E736FBAE52}" destId="{9690DD48-EAC2-4D7C-BD85-BCD99DE71183}" srcOrd="3" destOrd="0" presId="urn:microsoft.com/office/officeart/2018/2/layout/IconVerticalSolidList"/>
    <dgm:cxn modelId="{A19B8DC1-1B5F-467F-A114-ABE5F47E8887}" type="presParOf" srcId="{131BCF80-2F10-4C90-AD40-91E736FBAE52}" destId="{9AA79999-C611-45EE-8464-BA60ED9E4F61}" srcOrd="4" destOrd="0" presId="urn:microsoft.com/office/officeart/2018/2/layout/IconVerticalSolidList"/>
    <dgm:cxn modelId="{75A337F1-EDDF-44E7-B98D-BAE5613B5657}" type="presParOf" srcId="{9AA79999-C611-45EE-8464-BA60ED9E4F61}" destId="{08591F3A-3104-4824-A697-13EFE333B8FF}" srcOrd="0" destOrd="0" presId="urn:microsoft.com/office/officeart/2018/2/layout/IconVerticalSolidList"/>
    <dgm:cxn modelId="{D7867FCC-E3D3-455B-921F-0D9EB4A61123}" type="presParOf" srcId="{9AA79999-C611-45EE-8464-BA60ED9E4F61}" destId="{CE2F324F-B859-4FC2-BE80-91C8579EEFCD}" srcOrd="1" destOrd="0" presId="urn:microsoft.com/office/officeart/2018/2/layout/IconVerticalSolidList"/>
    <dgm:cxn modelId="{3703B5C3-86BB-40D8-881A-776CD60CF7BE}" type="presParOf" srcId="{9AA79999-C611-45EE-8464-BA60ED9E4F61}" destId="{6B1D2A94-573A-4B64-A562-9E217F65D89F}" srcOrd="2" destOrd="0" presId="urn:microsoft.com/office/officeart/2018/2/layout/IconVerticalSolidList"/>
    <dgm:cxn modelId="{A5A32442-A5F7-4385-A6A6-F8BA1D193A3A}" type="presParOf" srcId="{9AA79999-C611-45EE-8464-BA60ED9E4F61}" destId="{5CD092F3-F556-463F-B074-B45082C993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94C5E0-DD4F-4D75-9212-A6D42168C10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B79DBF-1F53-48A7-99AA-7EF53B8129AE}">
      <dgm:prSet/>
      <dgm:spPr/>
      <dgm:t>
        <a:bodyPr/>
        <a:lstStyle/>
        <a:p>
          <a:r>
            <a:rPr lang="en-US"/>
            <a:t>Live capture collects scans in memory</a:t>
          </a:r>
        </a:p>
      </dgm:t>
    </dgm:pt>
    <dgm:pt modelId="{2A7F8A04-037D-4248-B38D-FB6448CD8C42}" type="parTrans" cxnId="{C8296FFA-5D5A-4789-ABCE-A1AC9D1FF1BE}">
      <dgm:prSet/>
      <dgm:spPr/>
      <dgm:t>
        <a:bodyPr/>
        <a:lstStyle/>
        <a:p>
          <a:endParaRPr lang="en-US"/>
        </a:p>
      </dgm:t>
    </dgm:pt>
    <dgm:pt modelId="{C8CD0CC4-8A9E-4E00-B95C-B3210B47846E}" type="sibTrans" cxnId="{C8296FFA-5D5A-4789-ABCE-A1AC9D1FF1BE}">
      <dgm:prSet/>
      <dgm:spPr/>
      <dgm:t>
        <a:bodyPr/>
        <a:lstStyle/>
        <a:p>
          <a:endParaRPr lang="en-US"/>
        </a:p>
      </dgm:t>
    </dgm:pt>
    <dgm:pt modelId="{842CD4C7-7E75-4802-A83A-61EEE4EEC058}">
      <dgm:prSet/>
      <dgm:spPr/>
      <dgm:t>
        <a:bodyPr/>
        <a:lstStyle/>
        <a:p>
          <a:r>
            <a:rPr lang="en-US"/>
            <a:t>Save builds a CSV: header, then one row per scan</a:t>
          </a:r>
        </a:p>
      </dgm:t>
    </dgm:pt>
    <dgm:pt modelId="{813B98A5-7C36-4F50-9B37-7A5ACD58E38E}" type="parTrans" cxnId="{F98DE104-3C41-4DEE-BAC3-9BF1666DFC28}">
      <dgm:prSet/>
      <dgm:spPr/>
      <dgm:t>
        <a:bodyPr/>
        <a:lstStyle/>
        <a:p>
          <a:endParaRPr lang="en-US"/>
        </a:p>
      </dgm:t>
    </dgm:pt>
    <dgm:pt modelId="{B7800451-5233-409C-A5CA-1033D38B0269}" type="sibTrans" cxnId="{F98DE104-3C41-4DEE-BAC3-9BF1666DFC28}">
      <dgm:prSet/>
      <dgm:spPr/>
      <dgm:t>
        <a:bodyPr/>
        <a:lstStyle/>
        <a:p>
          <a:endParaRPr lang="en-US"/>
        </a:p>
      </dgm:t>
    </dgm:pt>
    <dgm:pt modelId="{926ED498-E735-400F-9617-DFDCC9CF462D}">
      <dgm:prSet/>
      <dgm:spPr/>
      <dgm:t>
        <a:bodyPr/>
        <a:lstStyle/>
        <a:p>
          <a:r>
            <a:rPr lang="en-US"/>
            <a:t>Each row = comma-separated sample values (x optional, z required)</a:t>
          </a:r>
        </a:p>
      </dgm:t>
    </dgm:pt>
    <dgm:pt modelId="{7E8AD46B-5983-4801-8695-FFF6B77B2B9E}" type="parTrans" cxnId="{6030B389-3991-457C-B7A4-788B5991E970}">
      <dgm:prSet/>
      <dgm:spPr/>
      <dgm:t>
        <a:bodyPr/>
        <a:lstStyle/>
        <a:p>
          <a:endParaRPr lang="en-US"/>
        </a:p>
      </dgm:t>
    </dgm:pt>
    <dgm:pt modelId="{F2E3EA6D-BD25-41D3-8349-436A6573C3AE}" type="sibTrans" cxnId="{6030B389-3991-457C-B7A4-788B5991E970}">
      <dgm:prSet/>
      <dgm:spPr/>
      <dgm:t>
        <a:bodyPr/>
        <a:lstStyle/>
        <a:p>
          <a:endParaRPr lang="en-US"/>
        </a:p>
      </dgm:t>
    </dgm:pt>
    <dgm:pt modelId="{79730E76-F69E-4C00-B98A-A7877F2E18A0}">
      <dgm:prSet/>
      <dgm:spPr/>
      <dgm:t>
        <a:bodyPr/>
        <a:lstStyle/>
        <a:p>
          <a:r>
            <a:rPr lang="en-US"/>
            <a:t>File downloads as .csv for reuse</a:t>
          </a:r>
        </a:p>
      </dgm:t>
    </dgm:pt>
    <dgm:pt modelId="{F70235A4-08A9-40E7-97E7-783ABFEC767F}" type="parTrans" cxnId="{BC9B7E47-BB91-4C97-85C5-D1EC3E425164}">
      <dgm:prSet/>
      <dgm:spPr/>
      <dgm:t>
        <a:bodyPr/>
        <a:lstStyle/>
        <a:p>
          <a:endParaRPr lang="en-US"/>
        </a:p>
      </dgm:t>
    </dgm:pt>
    <dgm:pt modelId="{BE093944-757A-4813-97B5-4F238A0A814F}" type="sibTrans" cxnId="{BC9B7E47-BB91-4C97-85C5-D1EC3E425164}">
      <dgm:prSet/>
      <dgm:spPr/>
      <dgm:t>
        <a:bodyPr/>
        <a:lstStyle/>
        <a:p>
          <a:endParaRPr lang="en-US"/>
        </a:p>
      </dgm:t>
    </dgm:pt>
    <dgm:pt modelId="{28276563-1333-47BE-B057-1D9B23478C36}">
      <dgm:prSet/>
      <dgm:spPr/>
      <dgm:t>
        <a:bodyPr/>
        <a:lstStyle/>
        <a:p>
          <a:r>
            <a:rPr lang="en-US"/>
            <a:t>2D and Compare pages load this same format</a:t>
          </a:r>
        </a:p>
      </dgm:t>
    </dgm:pt>
    <dgm:pt modelId="{2BD43D54-1313-416E-AE68-397FC46E5A3A}" type="parTrans" cxnId="{8493E829-3DC9-4D84-848F-D4BC06A1081A}">
      <dgm:prSet/>
      <dgm:spPr/>
      <dgm:t>
        <a:bodyPr/>
        <a:lstStyle/>
        <a:p>
          <a:endParaRPr lang="en-US"/>
        </a:p>
      </dgm:t>
    </dgm:pt>
    <dgm:pt modelId="{88BA7A3F-C488-4883-AD66-1208A1D1494F}" type="sibTrans" cxnId="{8493E829-3DC9-4D84-848F-D4BC06A1081A}">
      <dgm:prSet/>
      <dgm:spPr/>
      <dgm:t>
        <a:bodyPr/>
        <a:lstStyle/>
        <a:p>
          <a:endParaRPr lang="en-US"/>
        </a:p>
      </dgm:t>
    </dgm:pt>
    <dgm:pt modelId="{450C5B22-F183-4D63-88AF-5B83539ADEF5}">
      <dgm:prSet/>
      <dgm:spPr/>
      <dgm:t>
        <a:bodyPr/>
        <a:lstStyle/>
        <a:p>
          <a:r>
            <a:rPr lang="en-US"/>
            <a:t>Compare loads one file per side; Lock Compare works</a:t>
          </a:r>
        </a:p>
      </dgm:t>
    </dgm:pt>
    <dgm:pt modelId="{525F38F6-F2B5-421F-A9AB-40E4F45E6561}" type="parTrans" cxnId="{80123614-2219-4603-8744-0CE72FD9A894}">
      <dgm:prSet/>
      <dgm:spPr/>
      <dgm:t>
        <a:bodyPr/>
        <a:lstStyle/>
        <a:p>
          <a:endParaRPr lang="en-US"/>
        </a:p>
      </dgm:t>
    </dgm:pt>
    <dgm:pt modelId="{2D7CC89F-F785-424E-9AA0-7FF8B732D0DF}" type="sibTrans" cxnId="{80123614-2219-4603-8744-0CE72FD9A894}">
      <dgm:prSet/>
      <dgm:spPr/>
      <dgm:t>
        <a:bodyPr/>
        <a:lstStyle/>
        <a:p>
          <a:endParaRPr lang="en-US"/>
        </a:p>
      </dgm:t>
    </dgm:pt>
    <dgm:pt modelId="{335A81C7-195E-4C5C-9DD2-27A495D9C497}">
      <dgm:prSet/>
      <dgm:spPr/>
      <dgm:t>
        <a:bodyPr/>
        <a:lstStyle/>
        <a:p>
          <a:r>
            <a:rPr lang="en-US"/>
            <a:t>best when scan counts match</a:t>
          </a:r>
        </a:p>
      </dgm:t>
    </dgm:pt>
    <dgm:pt modelId="{76D7C908-3B17-458E-80FD-22F19816AE42}" type="parTrans" cxnId="{7586361A-3B8B-4431-839F-F59D6E8F3E62}">
      <dgm:prSet/>
      <dgm:spPr/>
      <dgm:t>
        <a:bodyPr/>
        <a:lstStyle/>
        <a:p>
          <a:endParaRPr lang="en-US"/>
        </a:p>
      </dgm:t>
    </dgm:pt>
    <dgm:pt modelId="{25B35831-B95B-4CC4-9FDE-338746919CB0}" type="sibTrans" cxnId="{7586361A-3B8B-4431-839F-F59D6E8F3E62}">
      <dgm:prSet/>
      <dgm:spPr/>
      <dgm:t>
        <a:bodyPr/>
        <a:lstStyle/>
        <a:p>
          <a:endParaRPr lang="en-US"/>
        </a:p>
      </dgm:t>
    </dgm:pt>
    <dgm:pt modelId="{7A06DA0C-62BB-413B-9D5C-32F1F2E95D32}" type="pres">
      <dgm:prSet presAssocID="{AE94C5E0-DD4F-4D75-9212-A6D42168C104}" presName="linear" presStyleCnt="0">
        <dgm:presLayoutVars>
          <dgm:animLvl val="lvl"/>
          <dgm:resizeHandles val="exact"/>
        </dgm:presLayoutVars>
      </dgm:prSet>
      <dgm:spPr/>
    </dgm:pt>
    <dgm:pt modelId="{B870C4F2-77D1-40A8-BAE9-633F44DE15E5}" type="pres">
      <dgm:prSet presAssocID="{B5B79DBF-1F53-48A7-99AA-7EF53B8129A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3BC2C44-B31F-44F9-8FF3-465E55D05175}" type="pres">
      <dgm:prSet presAssocID="{C8CD0CC4-8A9E-4E00-B95C-B3210B47846E}" presName="spacer" presStyleCnt="0"/>
      <dgm:spPr/>
    </dgm:pt>
    <dgm:pt modelId="{FFED2409-6A64-43E9-8CFD-5E3F5DFF3669}" type="pres">
      <dgm:prSet presAssocID="{842CD4C7-7E75-4802-A83A-61EEE4EEC05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2E093EB-FFF7-40BF-84A6-8CD2C85C372A}" type="pres">
      <dgm:prSet presAssocID="{B7800451-5233-409C-A5CA-1033D38B0269}" presName="spacer" presStyleCnt="0"/>
      <dgm:spPr/>
    </dgm:pt>
    <dgm:pt modelId="{B44D0827-996A-4AA6-9881-DC2FE93685D3}" type="pres">
      <dgm:prSet presAssocID="{926ED498-E735-400F-9617-DFDCC9CF462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3EF965B-9C78-4D0D-A6BF-C2C4D0C355DC}" type="pres">
      <dgm:prSet presAssocID="{F2E3EA6D-BD25-41D3-8349-436A6573C3AE}" presName="spacer" presStyleCnt="0"/>
      <dgm:spPr/>
    </dgm:pt>
    <dgm:pt modelId="{DE39D1ED-3C12-4A9E-9C91-1D8EEB2B548A}" type="pres">
      <dgm:prSet presAssocID="{79730E76-F69E-4C00-B98A-A7877F2E18A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49EBB4B-5005-4E23-9388-A50E4C0E84E7}" type="pres">
      <dgm:prSet presAssocID="{BE093944-757A-4813-97B5-4F238A0A814F}" presName="spacer" presStyleCnt="0"/>
      <dgm:spPr/>
    </dgm:pt>
    <dgm:pt modelId="{071B6805-53B7-446C-8928-06A0C9CDAD4E}" type="pres">
      <dgm:prSet presAssocID="{28276563-1333-47BE-B057-1D9B23478C3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93E0069-FEAF-4C22-8BD9-F542E729BAC1}" type="pres">
      <dgm:prSet presAssocID="{88BA7A3F-C488-4883-AD66-1208A1D1494F}" presName="spacer" presStyleCnt="0"/>
      <dgm:spPr/>
    </dgm:pt>
    <dgm:pt modelId="{15499E07-9C97-4E28-A727-5C0837AFD055}" type="pres">
      <dgm:prSet presAssocID="{450C5B22-F183-4D63-88AF-5B83539ADEF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2EE86C9-49EB-4B7C-9541-F9FCB1A2573F}" type="pres">
      <dgm:prSet presAssocID="{2D7CC89F-F785-424E-9AA0-7FF8B732D0DF}" presName="spacer" presStyleCnt="0"/>
      <dgm:spPr/>
    </dgm:pt>
    <dgm:pt modelId="{8A1879FF-24DC-40D7-99AB-7651F7507766}" type="pres">
      <dgm:prSet presAssocID="{335A81C7-195E-4C5C-9DD2-27A495D9C49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F98DE104-3C41-4DEE-BAC3-9BF1666DFC28}" srcId="{AE94C5E0-DD4F-4D75-9212-A6D42168C104}" destId="{842CD4C7-7E75-4802-A83A-61EEE4EEC058}" srcOrd="1" destOrd="0" parTransId="{813B98A5-7C36-4F50-9B37-7A5ACD58E38E}" sibTransId="{B7800451-5233-409C-A5CA-1033D38B0269}"/>
    <dgm:cxn modelId="{80123614-2219-4603-8744-0CE72FD9A894}" srcId="{AE94C5E0-DD4F-4D75-9212-A6D42168C104}" destId="{450C5B22-F183-4D63-88AF-5B83539ADEF5}" srcOrd="5" destOrd="0" parTransId="{525F38F6-F2B5-421F-A9AB-40E4F45E6561}" sibTransId="{2D7CC89F-F785-424E-9AA0-7FF8B732D0DF}"/>
    <dgm:cxn modelId="{7586361A-3B8B-4431-839F-F59D6E8F3E62}" srcId="{AE94C5E0-DD4F-4D75-9212-A6D42168C104}" destId="{335A81C7-195E-4C5C-9DD2-27A495D9C497}" srcOrd="6" destOrd="0" parTransId="{76D7C908-3B17-458E-80FD-22F19816AE42}" sibTransId="{25B35831-B95B-4CC4-9FDE-338746919CB0}"/>
    <dgm:cxn modelId="{F6B5EF20-BE78-4AC4-9BDA-30DBB304C0C3}" type="presOf" srcId="{450C5B22-F183-4D63-88AF-5B83539ADEF5}" destId="{15499E07-9C97-4E28-A727-5C0837AFD055}" srcOrd="0" destOrd="0" presId="urn:microsoft.com/office/officeart/2005/8/layout/vList2"/>
    <dgm:cxn modelId="{8493E829-3DC9-4D84-848F-D4BC06A1081A}" srcId="{AE94C5E0-DD4F-4D75-9212-A6D42168C104}" destId="{28276563-1333-47BE-B057-1D9B23478C36}" srcOrd="4" destOrd="0" parTransId="{2BD43D54-1313-416E-AE68-397FC46E5A3A}" sibTransId="{88BA7A3F-C488-4883-AD66-1208A1D1494F}"/>
    <dgm:cxn modelId="{BFB9285F-AE0F-4613-8A6D-0C67BA74DD24}" type="presOf" srcId="{842CD4C7-7E75-4802-A83A-61EEE4EEC058}" destId="{FFED2409-6A64-43E9-8CFD-5E3F5DFF3669}" srcOrd="0" destOrd="0" presId="urn:microsoft.com/office/officeart/2005/8/layout/vList2"/>
    <dgm:cxn modelId="{BC9B7E47-BB91-4C97-85C5-D1EC3E425164}" srcId="{AE94C5E0-DD4F-4D75-9212-A6D42168C104}" destId="{79730E76-F69E-4C00-B98A-A7877F2E18A0}" srcOrd="3" destOrd="0" parTransId="{F70235A4-08A9-40E7-97E7-783ABFEC767F}" sibTransId="{BE093944-757A-4813-97B5-4F238A0A814F}"/>
    <dgm:cxn modelId="{A1FD6A48-8CA2-4457-A60B-F190D8BD3B25}" type="presOf" srcId="{28276563-1333-47BE-B057-1D9B23478C36}" destId="{071B6805-53B7-446C-8928-06A0C9CDAD4E}" srcOrd="0" destOrd="0" presId="urn:microsoft.com/office/officeart/2005/8/layout/vList2"/>
    <dgm:cxn modelId="{6030B389-3991-457C-B7A4-788B5991E970}" srcId="{AE94C5E0-DD4F-4D75-9212-A6D42168C104}" destId="{926ED498-E735-400F-9617-DFDCC9CF462D}" srcOrd="2" destOrd="0" parTransId="{7E8AD46B-5983-4801-8695-FFF6B77B2B9E}" sibTransId="{F2E3EA6D-BD25-41D3-8349-436A6573C3AE}"/>
    <dgm:cxn modelId="{3FED2693-EA61-4E1F-8935-51204D6D11E1}" type="presOf" srcId="{926ED498-E735-400F-9617-DFDCC9CF462D}" destId="{B44D0827-996A-4AA6-9881-DC2FE93685D3}" srcOrd="0" destOrd="0" presId="urn:microsoft.com/office/officeart/2005/8/layout/vList2"/>
    <dgm:cxn modelId="{F9931E9E-D05A-43EF-8775-145333747E58}" type="presOf" srcId="{79730E76-F69E-4C00-B98A-A7877F2E18A0}" destId="{DE39D1ED-3C12-4A9E-9C91-1D8EEB2B548A}" srcOrd="0" destOrd="0" presId="urn:microsoft.com/office/officeart/2005/8/layout/vList2"/>
    <dgm:cxn modelId="{DB6896AF-E5A0-4E0E-99CE-F043FF88654F}" type="presOf" srcId="{B5B79DBF-1F53-48A7-99AA-7EF53B8129AE}" destId="{B870C4F2-77D1-40A8-BAE9-633F44DE15E5}" srcOrd="0" destOrd="0" presId="urn:microsoft.com/office/officeart/2005/8/layout/vList2"/>
    <dgm:cxn modelId="{231EFBC2-2CF4-471D-96AD-C659836CD70B}" type="presOf" srcId="{335A81C7-195E-4C5C-9DD2-27A495D9C497}" destId="{8A1879FF-24DC-40D7-99AB-7651F7507766}" srcOrd="0" destOrd="0" presId="urn:microsoft.com/office/officeart/2005/8/layout/vList2"/>
    <dgm:cxn modelId="{6FA698D4-0245-4FB0-8CA7-3EBF3A49789C}" type="presOf" srcId="{AE94C5E0-DD4F-4D75-9212-A6D42168C104}" destId="{7A06DA0C-62BB-413B-9D5C-32F1F2E95D32}" srcOrd="0" destOrd="0" presId="urn:microsoft.com/office/officeart/2005/8/layout/vList2"/>
    <dgm:cxn modelId="{C8296FFA-5D5A-4789-ABCE-A1AC9D1FF1BE}" srcId="{AE94C5E0-DD4F-4D75-9212-A6D42168C104}" destId="{B5B79DBF-1F53-48A7-99AA-7EF53B8129AE}" srcOrd="0" destOrd="0" parTransId="{2A7F8A04-037D-4248-B38D-FB6448CD8C42}" sibTransId="{C8CD0CC4-8A9E-4E00-B95C-B3210B47846E}"/>
    <dgm:cxn modelId="{58283DF7-12CD-4346-9863-734E1A915B99}" type="presParOf" srcId="{7A06DA0C-62BB-413B-9D5C-32F1F2E95D32}" destId="{B870C4F2-77D1-40A8-BAE9-633F44DE15E5}" srcOrd="0" destOrd="0" presId="urn:microsoft.com/office/officeart/2005/8/layout/vList2"/>
    <dgm:cxn modelId="{FD23DBE0-15F3-4B60-944A-BEF546238919}" type="presParOf" srcId="{7A06DA0C-62BB-413B-9D5C-32F1F2E95D32}" destId="{83BC2C44-B31F-44F9-8FF3-465E55D05175}" srcOrd="1" destOrd="0" presId="urn:microsoft.com/office/officeart/2005/8/layout/vList2"/>
    <dgm:cxn modelId="{00B5986A-C06F-4397-9601-65CB0B3024A9}" type="presParOf" srcId="{7A06DA0C-62BB-413B-9D5C-32F1F2E95D32}" destId="{FFED2409-6A64-43E9-8CFD-5E3F5DFF3669}" srcOrd="2" destOrd="0" presId="urn:microsoft.com/office/officeart/2005/8/layout/vList2"/>
    <dgm:cxn modelId="{33AD7BDE-B12E-421E-AB65-4F58D68AFCA2}" type="presParOf" srcId="{7A06DA0C-62BB-413B-9D5C-32F1F2E95D32}" destId="{D2E093EB-FFF7-40BF-84A6-8CD2C85C372A}" srcOrd="3" destOrd="0" presId="urn:microsoft.com/office/officeart/2005/8/layout/vList2"/>
    <dgm:cxn modelId="{A6C53047-FEA0-484D-98A8-42E30940E398}" type="presParOf" srcId="{7A06DA0C-62BB-413B-9D5C-32F1F2E95D32}" destId="{B44D0827-996A-4AA6-9881-DC2FE93685D3}" srcOrd="4" destOrd="0" presId="urn:microsoft.com/office/officeart/2005/8/layout/vList2"/>
    <dgm:cxn modelId="{CAF2AAC5-D46F-4E38-8F9D-3B99BC4EFADB}" type="presParOf" srcId="{7A06DA0C-62BB-413B-9D5C-32F1F2E95D32}" destId="{93EF965B-9C78-4D0D-A6BF-C2C4D0C355DC}" srcOrd="5" destOrd="0" presId="urn:microsoft.com/office/officeart/2005/8/layout/vList2"/>
    <dgm:cxn modelId="{3AA26111-B688-4A12-B534-17ABF82688D4}" type="presParOf" srcId="{7A06DA0C-62BB-413B-9D5C-32F1F2E95D32}" destId="{DE39D1ED-3C12-4A9E-9C91-1D8EEB2B548A}" srcOrd="6" destOrd="0" presId="urn:microsoft.com/office/officeart/2005/8/layout/vList2"/>
    <dgm:cxn modelId="{A9761D43-6A7B-47E4-9989-7A94FB5EDF9B}" type="presParOf" srcId="{7A06DA0C-62BB-413B-9D5C-32F1F2E95D32}" destId="{C49EBB4B-5005-4E23-9388-A50E4C0E84E7}" srcOrd="7" destOrd="0" presId="urn:microsoft.com/office/officeart/2005/8/layout/vList2"/>
    <dgm:cxn modelId="{D2A7CE4C-DD2B-499B-9E59-C646D26A3E96}" type="presParOf" srcId="{7A06DA0C-62BB-413B-9D5C-32F1F2E95D32}" destId="{071B6805-53B7-446C-8928-06A0C9CDAD4E}" srcOrd="8" destOrd="0" presId="urn:microsoft.com/office/officeart/2005/8/layout/vList2"/>
    <dgm:cxn modelId="{59C1A0EB-1E06-4E94-8E30-EAAB41BF0D0D}" type="presParOf" srcId="{7A06DA0C-62BB-413B-9D5C-32F1F2E95D32}" destId="{393E0069-FEAF-4C22-8BD9-F542E729BAC1}" srcOrd="9" destOrd="0" presId="urn:microsoft.com/office/officeart/2005/8/layout/vList2"/>
    <dgm:cxn modelId="{BB9A41E2-1CA4-4BD3-ADC0-E5011FC64C9C}" type="presParOf" srcId="{7A06DA0C-62BB-413B-9D5C-32F1F2E95D32}" destId="{15499E07-9C97-4E28-A727-5C0837AFD055}" srcOrd="10" destOrd="0" presId="urn:microsoft.com/office/officeart/2005/8/layout/vList2"/>
    <dgm:cxn modelId="{2FDDED8B-6747-43A3-B9D6-CAF37E4CDDD8}" type="presParOf" srcId="{7A06DA0C-62BB-413B-9D5C-32F1F2E95D32}" destId="{62EE86C9-49EB-4B7C-9541-F9FCB1A2573F}" srcOrd="11" destOrd="0" presId="urn:microsoft.com/office/officeart/2005/8/layout/vList2"/>
    <dgm:cxn modelId="{ABA2C47B-178D-4382-A50A-96710B4A4CBB}" type="presParOf" srcId="{7A06DA0C-62BB-413B-9D5C-32F1F2E95D32}" destId="{8A1879FF-24DC-40D7-99AB-7651F750776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90D45-EDAC-4D4A-BBC3-1B2E8DC0BE2A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81880-770C-4F24-A113-0F6E1C19FF7C}">
      <dsp:nvSpPr>
        <dsp:cNvPr id="0" name=""/>
        <dsp:cNvSpPr/>
      </dsp:nvSpPr>
      <dsp:spPr>
        <a:xfrm>
          <a:off x="0" y="2758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Project Requirements</a:t>
          </a:r>
        </a:p>
      </dsp:txBody>
      <dsp:txXfrm>
        <a:off x="0" y="2758"/>
        <a:ext cx="6797675" cy="513126"/>
      </dsp:txXfrm>
    </dsp:sp>
    <dsp:sp modelId="{D19D5E4D-6625-4C6C-91B0-A19420A972B6}">
      <dsp:nvSpPr>
        <dsp:cNvPr id="0" name=""/>
        <dsp:cNvSpPr/>
      </dsp:nvSpPr>
      <dsp:spPr>
        <a:xfrm>
          <a:off x="0" y="515885"/>
          <a:ext cx="6797675" cy="0"/>
        </a:xfrm>
        <a:prstGeom prst="line">
          <a:avLst/>
        </a:prstGeom>
        <a:solidFill>
          <a:schemeClr val="accent2">
            <a:hueOff val="3904"/>
            <a:satOff val="-2688"/>
            <a:lumOff val="-686"/>
            <a:alphaOff val="0"/>
          </a:schemeClr>
        </a:solidFill>
        <a:ln w="15875" cap="flat" cmpd="sng" algn="ctr">
          <a:solidFill>
            <a:schemeClr val="accent2">
              <a:hueOff val="3904"/>
              <a:satOff val="-2688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960AE-86DF-4E7F-9123-D6E85FBA13BA}">
      <dsp:nvSpPr>
        <dsp:cNvPr id="0" name=""/>
        <dsp:cNvSpPr/>
      </dsp:nvSpPr>
      <dsp:spPr>
        <a:xfrm>
          <a:off x="0" y="515885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Mount for Sensor </a:t>
          </a:r>
        </a:p>
      </dsp:txBody>
      <dsp:txXfrm>
        <a:off x="0" y="515885"/>
        <a:ext cx="6797675" cy="513126"/>
      </dsp:txXfrm>
    </dsp:sp>
    <dsp:sp modelId="{7AB901F3-7108-4E8D-95C4-17E37EB0A529}">
      <dsp:nvSpPr>
        <dsp:cNvPr id="0" name=""/>
        <dsp:cNvSpPr/>
      </dsp:nvSpPr>
      <dsp:spPr>
        <a:xfrm>
          <a:off x="0" y="1029012"/>
          <a:ext cx="6797675" cy="0"/>
        </a:xfrm>
        <a:prstGeom prst="line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accent2">
              <a:hueOff val="7808"/>
              <a:satOff val="-5375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6A1F5-7F9E-44B8-9A50-3B1122F574C6}">
      <dsp:nvSpPr>
        <dsp:cNvPr id="0" name=""/>
        <dsp:cNvSpPr/>
      </dsp:nvSpPr>
      <dsp:spPr>
        <a:xfrm>
          <a:off x="0" y="1029012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Structure of Layout </a:t>
          </a:r>
        </a:p>
      </dsp:txBody>
      <dsp:txXfrm>
        <a:off x="0" y="1029012"/>
        <a:ext cx="6797675" cy="513126"/>
      </dsp:txXfrm>
    </dsp:sp>
    <dsp:sp modelId="{28220CFE-69E3-40EB-80D1-CD9395DC29A8}">
      <dsp:nvSpPr>
        <dsp:cNvPr id="0" name=""/>
        <dsp:cNvSpPr/>
      </dsp:nvSpPr>
      <dsp:spPr>
        <a:xfrm>
          <a:off x="0" y="1542139"/>
          <a:ext cx="6797675" cy="0"/>
        </a:xfrm>
        <a:prstGeom prst="line">
          <a:avLst/>
        </a:prstGeom>
        <a:solidFill>
          <a:schemeClr val="accent2">
            <a:hueOff val="11711"/>
            <a:satOff val="-8063"/>
            <a:lumOff val="-2059"/>
            <a:alphaOff val="0"/>
          </a:schemeClr>
        </a:solidFill>
        <a:ln w="15875" cap="flat" cmpd="sng" algn="ctr">
          <a:solidFill>
            <a:schemeClr val="accent2">
              <a:hueOff val="11711"/>
              <a:satOff val="-8063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3D2B7-EA01-462E-B50A-78FA293ED4B2}">
      <dsp:nvSpPr>
        <dsp:cNvPr id="0" name=""/>
        <dsp:cNvSpPr/>
      </dsp:nvSpPr>
      <dsp:spPr>
        <a:xfrm>
          <a:off x="0" y="1542139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Details of Sensor and Controller</a:t>
          </a:r>
        </a:p>
      </dsp:txBody>
      <dsp:txXfrm>
        <a:off x="0" y="1542139"/>
        <a:ext cx="6797675" cy="513126"/>
      </dsp:txXfrm>
    </dsp:sp>
    <dsp:sp modelId="{A8038682-E8CE-4A44-8FCE-4F5F4D474239}">
      <dsp:nvSpPr>
        <dsp:cNvPr id="0" name=""/>
        <dsp:cNvSpPr/>
      </dsp:nvSpPr>
      <dsp:spPr>
        <a:xfrm>
          <a:off x="0" y="2055265"/>
          <a:ext cx="6797675" cy="0"/>
        </a:xfrm>
        <a:prstGeom prst="line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accent2">
              <a:hueOff val="15615"/>
              <a:satOff val="-1075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22308-DC20-435A-A603-8F546A164D1C}">
      <dsp:nvSpPr>
        <dsp:cNvPr id="0" name=""/>
        <dsp:cNvSpPr/>
      </dsp:nvSpPr>
      <dsp:spPr>
        <a:xfrm>
          <a:off x="0" y="2055265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Flow of App </a:t>
          </a:r>
        </a:p>
      </dsp:txBody>
      <dsp:txXfrm>
        <a:off x="0" y="2055265"/>
        <a:ext cx="6797675" cy="513126"/>
      </dsp:txXfrm>
    </dsp:sp>
    <dsp:sp modelId="{DA153540-1492-47A7-8D76-A3867B64F0AC}">
      <dsp:nvSpPr>
        <dsp:cNvPr id="0" name=""/>
        <dsp:cNvSpPr/>
      </dsp:nvSpPr>
      <dsp:spPr>
        <a:xfrm>
          <a:off x="0" y="2568392"/>
          <a:ext cx="6797675" cy="0"/>
        </a:xfrm>
        <a:prstGeom prst="line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0C4BA-C52C-4688-A0AF-C5859DBCDE4E}">
      <dsp:nvSpPr>
        <dsp:cNvPr id="0" name=""/>
        <dsp:cNvSpPr/>
      </dsp:nvSpPr>
      <dsp:spPr>
        <a:xfrm>
          <a:off x="0" y="2568392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Details of Back End</a:t>
          </a:r>
        </a:p>
      </dsp:txBody>
      <dsp:txXfrm>
        <a:off x="0" y="2568392"/>
        <a:ext cx="6797675" cy="513126"/>
      </dsp:txXfrm>
    </dsp:sp>
    <dsp:sp modelId="{899995E7-1A24-4B29-ACE3-3436D8F742AE}">
      <dsp:nvSpPr>
        <dsp:cNvPr id="0" name=""/>
        <dsp:cNvSpPr/>
      </dsp:nvSpPr>
      <dsp:spPr>
        <a:xfrm>
          <a:off x="0" y="3081519"/>
          <a:ext cx="6797675" cy="0"/>
        </a:xfrm>
        <a:prstGeom prst="line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accent2">
              <a:hueOff val="23423"/>
              <a:satOff val="-16126"/>
              <a:lumOff val="-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07B6C-4D4A-4F4A-880F-5C84CB06F77A}">
      <dsp:nvSpPr>
        <dsp:cNvPr id="0" name=""/>
        <dsp:cNvSpPr/>
      </dsp:nvSpPr>
      <dsp:spPr>
        <a:xfrm>
          <a:off x="0" y="3081519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Details of Front End</a:t>
          </a:r>
        </a:p>
      </dsp:txBody>
      <dsp:txXfrm>
        <a:off x="0" y="3081519"/>
        <a:ext cx="6797675" cy="513126"/>
      </dsp:txXfrm>
    </dsp:sp>
    <dsp:sp modelId="{963565D9-09B8-4B2C-9DF8-EB42CF8AA8C1}">
      <dsp:nvSpPr>
        <dsp:cNvPr id="0" name=""/>
        <dsp:cNvSpPr/>
      </dsp:nvSpPr>
      <dsp:spPr>
        <a:xfrm>
          <a:off x="0" y="3594646"/>
          <a:ext cx="6797675" cy="0"/>
        </a:xfrm>
        <a:prstGeom prst="line">
          <a:avLst/>
        </a:prstGeom>
        <a:solidFill>
          <a:schemeClr val="accent2">
            <a:hueOff val="27327"/>
            <a:satOff val="-18813"/>
            <a:lumOff val="-4804"/>
            <a:alphaOff val="0"/>
          </a:schemeClr>
        </a:solidFill>
        <a:ln w="15875" cap="flat" cmpd="sng" algn="ctr">
          <a:solidFill>
            <a:schemeClr val="accent2">
              <a:hueOff val="27327"/>
              <a:satOff val="-18813"/>
              <a:lumOff val="-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D240F-EC97-4053-9C62-F51241F8860D}">
      <dsp:nvSpPr>
        <dsp:cNvPr id="0" name=""/>
        <dsp:cNvSpPr/>
      </dsp:nvSpPr>
      <dsp:spPr>
        <a:xfrm>
          <a:off x="0" y="3594646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Live Data Page</a:t>
          </a:r>
        </a:p>
      </dsp:txBody>
      <dsp:txXfrm>
        <a:off x="0" y="3594646"/>
        <a:ext cx="6797675" cy="513126"/>
      </dsp:txXfrm>
    </dsp:sp>
    <dsp:sp modelId="{64C9F034-63EF-482B-BE4E-46DE6466E49F}">
      <dsp:nvSpPr>
        <dsp:cNvPr id="0" name=""/>
        <dsp:cNvSpPr/>
      </dsp:nvSpPr>
      <dsp:spPr>
        <a:xfrm>
          <a:off x="0" y="4107772"/>
          <a:ext cx="6797675" cy="0"/>
        </a:xfrm>
        <a:prstGeom prst="line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accent2">
              <a:hueOff val="31230"/>
              <a:satOff val="-21501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92D91-83A0-4061-9DE9-398A3588855A}">
      <dsp:nvSpPr>
        <dsp:cNvPr id="0" name=""/>
        <dsp:cNvSpPr/>
      </dsp:nvSpPr>
      <dsp:spPr>
        <a:xfrm>
          <a:off x="0" y="4107772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2D Capture Data Page  </a:t>
          </a:r>
        </a:p>
      </dsp:txBody>
      <dsp:txXfrm>
        <a:off x="0" y="4107772"/>
        <a:ext cx="6797675" cy="513126"/>
      </dsp:txXfrm>
    </dsp:sp>
    <dsp:sp modelId="{9A38FA4E-D80D-42B6-BC7D-4282ABC7BE56}">
      <dsp:nvSpPr>
        <dsp:cNvPr id="0" name=""/>
        <dsp:cNvSpPr/>
      </dsp:nvSpPr>
      <dsp:spPr>
        <a:xfrm>
          <a:off x="0" y="4620899"/>
          <a:ext cx="6797675" cy="0"/>
        </a:xfrm>
        <a:prstGeom prst="line">
          <a:avLst/>
        </a:prstGeom>
        <a:solidFill>
          <a:schemeClr val="accent2">
            <a:hueOff val="35134"/>
            <a:satOff val="-24188"/>
            <a:lumOff val="-6177"/>
            <a:alphaOff val="0"/>
          </a:schemeClr>
        </a:solidFill>
        <a:ln w="15875" cap="flat" cmpd="sng" algn="ctr">
          <a:solidFill>
            <a:schemeClr val="accent2">
              <a:hueOff val="35134"/>
              <a:satOff val="-24188"/>
              <a:lumOff val="-6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FC988-4D74-4240-BE3F-1523E88CC3B0}">
      <dsp:nvSpPr>
        <dsp:cNvPr id="0" name=""/>
        <dsp:cNvSpPr/>
      </dsp:nvSpPr>
      <dsp:spPr>
        <a:xfrm>
          <a:off x="0" y="4620899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2D Compare Data Page </a:t>
          </a:r>
        </a:p>
      </dsp:txBody>
      <dsp:txXfrm>
        <a:off x="0" y="4620899"/>
        <a:ext cx="6797675" cy="513126"/>
      </dsp:txXfrm>
    </dsp:sp>
    <dsp:sp modelId="{290BE35D-3A07-4C6A-8DC4-4D4488822D0F}">
      <dsp:nvSpPr>
        <dsp:cNvPr id="0" name=""/>
        <dsp:cNvSpPr/>
      </dsp:nvSpPr>
      <dsp:spPr>
        <a:xfrm>
          <a:off x="0" y="5134026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DB7B7-0CC9-4402-A1BC-D4F307A9743C}">
      <dsp:nvSpPr>
        <dsp:cNvPr id="0" name=""/>
        <dsp:cNvSpPr/>
      </dsp:nvSpPr>
      <dsp:spPr>
        <a:xfrm>
          <a:off x="0" y="5134026"/>
          <a:ext cx="6797675" cy="51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3D Data Page</a:t>
          </a:r>
        </a:p>
      </dsp:txBody>
      <dsp:txXfrm>
        <a:off x="0" y="5134026"/>
        <a:ext cx="6797675" cy="5131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89DB6-FB63-4F73-ABBE-87AD3FA18B3E}">
      <dsp:nvSpPr>
        <dsp:cNvPr id="0" name=""/>
        <dsp:cNvSpPr/>
      </dsp:nvSpPr>
      <dsp:spPr>
        <a:xfrm>
          <a:off x="0" y="689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89835-E7F7-4051-A6A3-BBD99FA8341C}">
      <dsp:nvSpPr>
        <dsp:cNvPr id="0" name=""/>
        <dsp:cNvSpPr/>
      </dsp:nvSpPr>
      <dsp:spPr>
        <a:xfrm>
          <a:off x="175249" y="131040"/>
          <a:ext cx="318635" cy="3186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4EF23-2CD5-4EC6-A0FA-39BADB3E771E}">
      <dsp:nvSpPr>
        <dsp:cNvPr id="0" name=""/>
        <dsp:cNvSpPr/>
      </dsp:nvSpPr>
      <dsp:spPr>
        <a:xfrm>
          <a:off x="669133" y="689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side- 3D surface view, right side-2D slice and measurement panel.</a:t>
          </a:r>
        </a:p>
      </dsp:txBody>
      <dsp:txXfrm>
        <a:off x="669133" y="689"/>
        <a:ext cx="6128541" cy="579336"/>
      </dsp:txXfrm>
    </dsp:sp>
    <dsp:sp modelId="{A9644CFC-1A7E-49B4-BFC7-14546DD63280}">
      <dsp:nvSpPr>
        <dsp:cNvPr id="0" name=""/>
        <dsp:cNvSpPr/>
      </dsp:nvSpPr>
      <dsp:spPr>
        <a:xfrm>
          <a:off x="0" y="724860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877DD-6EA9-4341-AD00-B08418C29F01}">
      <dsp:nvSpPr>
        <dsp:cNvPr id="0" name=""/>
        <dsp:cNvSpPr/>
      </dsp:nvSpPr>
      <dsp:spPr>
        <a:xfrm>
          <a:off x="175249" y="855211"/>
          <a:ext cx="318635" cy="3186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ABDD3-CD60-468E-8C17-668A823F6F78}">
      <dsp:nvSpPr>
        <dsp:cNvPr id="0" name=""/>
        <dsp:cNvSpPr/>
      </dsp:nvSpPr>
      <dsp:spPr>
        <a:xfrm>
          <a:off x="669133" y="724860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Load new data button- Loads new scanned surface data, CSV file.</a:t>
          </a:r>
        </a:p>
      </dsp:txBody>
      <dsp:txXfrm>
        <a:off x="669133" y="724860"/>
        <a:ext cx="6128541" cy="579336"/>
      </dsp:txXfrm>
    </dsp:sp>
    <dsp:sp modelId="{C0C526EC-69A3-4748-A432-2CDEE4FE509A}">
      <dsp:nvSpPr>
        <dsp:cNvPr id="0" name=""/>
        <dsp:cNvSpPr/>
      </dsp:nvSpPr>
      <dsp:spPr>
        <a:xfrm>
          <a:off x="0" y="1449031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30AF6-D165-4AA3-9AC8-64367B036CF2}">
      <dsp:nvSpPr>
        <dsp:cNvPr id="0" name=""/>
        <dsp:cNvSpPr/>
      </dsp:nvSpPr>
      <dsp:spPr>
        <a:xfrm>
          <a:off x="175249" y="1579382"/>
          <a:ext cx="318635" cy="3186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AB75-97DE-4B5F-A271-6C9622BA40E9}">
      <dsp:nvSpPr>
        <dsp:cNvPr id="0" name=""/>
        <dsp:cNvSpPr/>
      </dsp:nvSpPr>
      <dsp:spPr>
        <a:xfrm>
          <a:off x="669133" y="1449031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X/Y Slice- To chose slice direction.</a:t>
          </a:r>
        </a:p>
      </dsp:txBody>
      <dsp:txXfrm>
        <a:off x="669133" y="1449031"/>
        <a:ext cx="6128541" cy="579336"/>
      </dsp:txXfrm>
    </dsp:sp>
    <dsp:sp modelId="{3A9BF141-DB30-4AFE-A56D-76CFBAC3B772}">
      <dsp:nvSpPr>
        <dsp:cNvPr id="0" name=""/>
        <dsp:cNvSpPr/>
      </dsp:nvSpPr>
      <dsp:spPr>
        <a:xfrm>
          <a:off x="0" y="2173202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930CB-6367-4C98-86C3-4B25ABDAB8CD}">
      <dsp:nvSpPr>
        <dsp:cNvPr id="0" name=""/>
        <dsp:cNvSpPr/>
      </dsp:nvSpPr>
      <dsp:spPr>
        <a:xfrm>
          <a:off x="175249" y="2303552"/>
          <a:ext cx="318635" cy="3186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1BDCB-A73F-4F43-8FB4-2675D6E50A8E}">
      <dsp:nvSpPr>
        <dsp:cNvPr id="0" name=""/>
        <dsp:cNvSpPr/>
      </dsp:nvSpPr>
      <dsp:spPr>
        <a:xfrm>
          <a:off x="669133" y="2173202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Show hide slice- Toggle slice panel visibility.</a:t>
          </a:r>
        </a:p>
      </dsp:txBody>
      <dsp:txXfrm>
        <a:off x="669133" y="2173202"/>
        <a:ext cx="6128541" cy="579336"/>
      </dsp:txXfrm>
    </dsp:sp>
    <dsp:sp modelId="{D84A9849-5D94-4CA4-B2BA-AA1AEC0FE014}">
      <dsp:nvSpPr>
        <dsp:cNvPr id="0" name=""/>
        <dsp:cNvSpPr/>
      </dsp:nvSpPr>
      <dsp:spPr>
        <a:xfrm>
          <a:off x="0" y="2897373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1BAB0-40B2-4C64-8D9C-AD1E099A9569}">
      <dsp:nvSpPr>
        <dsp:cNvPr id="0" name=""/>
        <dsp:cNvSpPr/>
      </dsp:nvSpPr>
      <dsp:spPr>
        <a:xfrm>
          <a:off x="175249" y="3027723"/>
          <a:ext cx="318635" cy="3186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33FDA-D207-417F-8D51-386CA79F4882}">
      <dsp:nvSpPr>
        <dsp:cNvPr id="0" name=""/>
        <dsp:cNvSpPr/>
      </dsp:nvSpPr>
      <dsp:spPr>
        <a:xfrm>
          <a:off x="669133" y="2897373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Slice slider- To move plane across the object to select profile.</a:t>
          </a:r>
        </a:p>
      </dsp:txBody>
      <dsp:txXfrm>
        <a:off x="669133" y="2897373"/>
        <a:ext cx="6128541" cy="579336"/>
      </dsp:txXfrm>
    </dsp:sp>
    <dsp:sp modelId="{F4DBF829-4E53-4AAA-BCF2-02D9596C5935}">
      <dsp:nvSpPr>
        <dsp:cNvPr id="0" name=""/>
        <dsp:cNvSpPr/>
      </dsp:nvSpPr>
      <dsp:spPr>
        <a:xfrm>
          <a:off x="0" y="3621543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D51E1-1235-4EA6-B915-7BAEB92A9F2E}">
      <dsp:nvSpPr>
        <dsp:cNvPr id="0" name=""/>
        <dsp:cNvSpPr/>
      </dsp:nvSpPr>
      <dsp:spPr>
        <a:xfrm>
          <a:off x="175249" y="3751894"/>
          <a:ext cx="318635" cy="3186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D79ED-96AD-46B2-A1CA-8A73803DD94C}">
      <dsp:nvSpPr>
        <dsp:cNvPr id="0" name=""/>
        <dsp:cNvSpPr/>
      </dsp:nvSpPr>
      <dsp:spPr>
        <a:xfrm>
          <a:off x="669133" y="3621543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Reset</a:t>
          </a:r>
        </a:p>
      </dsp:txBody>
      <dsp:txXfrm>
        <a:off x="669133" y="3621543"/>
        <a:ext cx="6128541" cy="579336"/>
      </dsp:txXfrm>
    </dsp:sp>
    <dsp:sp modelId="{F8B8CE1C-CDB0-4DBA-843E-E3C0C6E02657}">
      <dsp:nvSpPr>
        <dsp:cNvPr id="0" name=""/>
        <dsp:cNvSpPr/>
      </dsp:nvSpPr>
      <dsp:spPr>
        <a:xfrm>
          <a:off x="0" y="4345714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86E0E-6BC9-42D7-9E7C-975BC22C7253}">
      <dsp:nvSpPr>
        <dsp:cNvPr id="0" name=""/>
        <dsp:cNvSpPr/>
      </dsp:nvSpPr>
      <dsp:spPr>
        <a:xfrm>
          <a:off x="175249" y="4476065"/>
          <a:ext cx="318635" cy="3186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46D41-E69F-4539-A719-E16DA36A1B09}">
      <dsp:nvSpPr>
        <dsp:cNvPr id="0" name=""/>
        <dsp:cNvSpPr/>
      </dsp:nvSpPr>
      <dsp:spPr>
        <a:xfrm>
          <a:off x="669133" y="4345714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Zoom in/out</a:t>
          </a:r>
        </a:p>
      </dsp:txBody>
      <dsp:txXfrm>
        <a:off x="669133" y="4345714"/>
        <a:ext cx="6128541" cy="579336"/>
      </dsp:txXfrm>
    </dsp:sp>
    <dsp:sp modelId="{1C4695AA-D039-44C8-B0D1-8FE72D21D75A}">
      <dsp:nvSpPr>
        <dsp:cNvPr id="0" name=""/>
        <dsp:cNvSpPr/>
      </dsp:nvSpPr>
      <dsp:spPr>
        <a:xfrm>
          <a:off x="0" y="5069885"/>
          <a:ext cx="6797675" cy="5793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10D3-FFF9-4E3E-B92C-5F0E4F88DDEC}">
      <dsp:nvSpPr>
        <dsp:cNvPr id="0" name=""/>
        <dsp:cNvSpPr/>
      </dsp:nvSpPr>
      <dsp:spPr>
        <a:xfrm>
          <a:off x="175249" y="5200236"/>
          <a:ext cx="318635" cy="31863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62F79-210A-4995-92BE-E6232AF5B758}">
      <dsp:nvSpPr>
        <dsp:cNvPr id="0" name=""/>
        <dsp:cNvSpPr/>
      </dsp:nvSpPr>
      <dsp:spPr>
        <a:xfrm>
          <a:off x="669133" y="5069885"/>
          <a:ext cx="6128541" cy="579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13" tIns="61313" rIns="61313" bIns="6131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</a:t>
          </a:r>
        </a:p>
      </dsp:txBody>
      <dsp:txXfrm>
        <a:off x="669133" y="5069885"/>
        <a:ext cx="6128541" cy="5793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491A4-B3E9-46B0-B302-178819DC8D04}">
      <dsp:nvSpPr>
        <dsp:cNvPr id="0" name=""/>
        <dsp:cNvSpPr/>
      </dsp:nvSpPr>
      <dsp:spPr>
        <a:xfrm>
          <a:off x="0" y="263778"/>
          <a:ext cx="6797675" cy="162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Click on the ‘show slice’</a:t>
          </a:r>
        </a:p>
      </dsp:txBody>
      <dsp:txXfrm>
        <a:off x="79508" y="343286"/>
        <a:ext cx="6638659" cy="1469715"/>
      </dsp:txXfrm>
    </dsp:sp>
    <dsp:sp modelId="{270ABB96-6B41-4DE3-8419-1BE81676E363}">
      <dsp:nvSpPr>
        <dsp:cNvPr id="0" name=""/>
        <dsp:cNvSpPr/>
      </dsp:nvSpPr>
      <dsp:spPr>
        <a:xfrm>
          <a:off x="0" y="2010590"/>
          <a:ext cx="6797675" cy="1628731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Slider to desired location</a:t>
          </a:r>
        </a:p>
      </dsp:txBody>
      <dsp:txXfrm>
        <a:off x="79508" y="2090098"/>
        <a:ext cx="6638659" cy="1469715"/>
      </dsp:txXfrm>
    </dsp:sp>
    <dsp:sp modelId="{6A8C1652-33BD-418C-A234-DE43FAD03DF5}">
      <dsp:nvSpPr>
        <dsp:cNvPr id="0" name=""/>
        <dsp:cNvSpPr/>
      </dsp:nvSpPr>
      <dsp:spPr>
        <a:xfrm>
          <a:off x="0" y="3757401"/>
          <a:ext cx="6797675" cy="1628731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Selected profile automatically appears in the 2D viewer.</a:t>
          </a:r>
        </a:p>
      </dsp:txBody>
      <dsp:txXfrm>
        <a:off x="79508" y="3836909"/>
        <a:ext cx="6638659" cy="14697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CF4A2-FDD3-479E-B0AD-7E629DDE5262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04F16-ACC2-4CFE-BBF4-B1FF88F13D69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3787-E5DA-4137-A496-E32E1B68EBA2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Industrial Automation</a:t>
          </a:r>
        </a:p>
      </dsp:txBody>
      <dsp:txXfrm>
        <a:off x="1085908" y="4413"/>
        <a:ext cx="5711766" cy="940180"/>
      </dsp:txXfrm>
    </dsp:sp>
    <dsp:sp modelId="{0277AF58-238E-4539-9701-CFD6EDD6A812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5173B-FD66-4E13-AA7A-569C8B3060BE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566AB-9565-4E9A-B340-0FD2EB185731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Smart packaging </a:t>
          </a:r>
        </a:p>
      </dsp:txBody>
      <dsp:txXfrm>
        <a:off x="1085908" y="1179639"/>
        <a:ext cx="5711766" cy="940180"/>
      </dsp:txXfrm>
    </dsp:sp>
    <dsp:sp modelId="{219BF470-113F-41EE-8E4C-B3988369C6ED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658E9-506C-4A61-9A13-BD907ACE2B29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93DC1-8E1B-4B15-885F-C8F58D16A359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Quality control</a:t>
          </a:r>
        </a:p>
      </dsp:txBody>
      <dsp:txXfrm>
        <a:off x="1085908" y="2354865"/>
        <a:ext cx="5711766" cy="940180"/>
      </dsp:txXfrm>
    </dsp:sp>
    <dsp:sp modelId="{6362EC56-FEFC-4DD0-9E03-014C49B30F31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753E9-1B6C-4E10-BC08-86273910660C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6A34D-BFBF-42F5-A9EC-F3DE9A8F859E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Industrial inspection and maintenance</a:t>
          </a:r>
        </a:p>
      </dsp:txBody>
      <dsp:txXfrm>
        <a:off x="1085908" y="3530091"/>
        <a:ext cx="5711766" cy="940180"/>
      </dsp:txXfrm>
    </dsp:sp>
    <dsp:sp modelId="{F85FF3D1-EABE-4FEE-BF07-01FC30805EE8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C96A3-6D4D-4A1C-85C2-48F28891446B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A8DE3-568D-43E8-8E8A-2519762D12DA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Integration on robots</a:t>
          </a:r>
        </a:p>
      </dsp:txBody>
      <dsp:txXfrm>
        <a:off x="1085908" y="4705317"/>
        <a:ext cx="5711766" cy="9401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B29D8-EA46-4E16-AFDA-CF12058CA5AC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A739F-8050-42C6-81C2-B339E1F8C36F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73649-6521-47C5-A86D-08A7812F53AC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Automated conveyor system for Consistent Scanning.</a:t>
          </a:r>
        </a:p>
      </dsp:txBody>
      <dsp:txXfrm>
        <a:off x="1372680" y="2344"/>
        <a:ext cx="5424994" cy="1188467"/>
      </dsp:txXfrm>
    </dsp:sp>
    <dsp:sp modelId="{E971DD7C-8A72-4EA9-871E-3791A02B91C3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CE52C-AEA4-4F8C-BE7E-FA138C931360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D1EAA-9E7F-4D0B-A599-467D856F2A88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Adaptive Filtering based on Measurement Parameters.</a:t>
          </a:r>
        </a:p>
      </dsp:txBody>
      <dsp:txXfrm>
        <a:off x="1372680" y="1487929"/>
        <a:ext cx="5424994" cy="1188467"/>
      </dsp:txXfrm>
    </dsp:sp>
    <dsp:sp modelId="{B6D77123-3EA9-4583-9045-E3A3A999FC6E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D7E30-1FBC-46C3-9A32-F743EEB1B1FA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A6703-AE1F-4FE5-B53A-431FB860E12B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AI/ML based Damage Classification.</a:t>
          </a:r>
        </a:p>
      </dsp:txBody>
      <dsp:txXfrm>
        <a:off x="1372680" y="2973514"/>
        <a:ext cx="5424994" cy="1188467"/>
      </dsp:txXfrm>
    </dsp:sp>
    <dsp:sp modelId="{C45178B9-9674-4CAA-B84D-84FB4B8371C9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CD297-BEA9-4488-8D29-E833333F058D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A026-D304-4207-BC09-F2783605E251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AI Assisted Correction and Measurements.</a:t>
          </a:r>
        </a:p>
      </dsp:txBody>
      <dsp:txXfrm>
        <a:off x="1372680" y="4459099"/>
        <a:ext cx="5424994" cy="118846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1613B-4315-4769-B134-1DAC1146DCD1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F6FB8-1AA5-4A55-A091-AC07C0FB9EAB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F3429-89EF-45A8-B058-DD221395C24D}">
      <dsp:nvSpPr>
        <dsp:cNvPr id="0" name=""/>
        <dsp:cNvSpPr/>
      </dsp:nvSpPr>
      <dsp:spPr>
        <a:xfrm>
          <a:off x="1957694" y="91811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THANK YOU</a:t>
          </a:r>
          <a:endParaRPr lang="en-US" sz="3200" kern="1200" dirty="0"/>
        </a:p>
      </dsp:txBody>
      <dsp:txXfrm>
        <a:off x="1957694" y="918110"/>
        <a:ext cx="4839980" cy="1694973"/>
      </dsp:txXfrm>
    </dsp:sp>
    <dsp:sp modelId="{4D6FAA20-8FE4-4C20-8016-1C4BE760895A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9C7EE-5371-44EE-8B42-73B14DE4B355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DB2CC-D90A-4054-8B06-B0CAFC4743DC}">
      <dsp:nvSpPr>
        <dsp:cNvPr id="0" name=""/>
        <dsp:cNvSpPr/>
      </dsp:nvSpPr>
      <dsp:spPr>
        <a:xfrm>
          <a:off x="1957694" y="3036827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QUESTION?</a:t>
          </a:r>
          <a:endParaRPr lang="en-US" sz="3200" kern="1200" dirty="0"/>
        </a:p>
      </dsp:txBody>
      <dsp:txXfrm>
        <a:off x="1957694" y="3036827"/>
        <a:ext cx="4839980" cy="1694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AD0D3-B9A8-4500-9801-9355FD1DF774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4CD38-8AD8-4967-85FE-2803A21FC7A1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72729-CAED-417D-959A-555DF0867E25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View one stored scan</a:t>
          </a:r>
        </a:p>
      </dsp:txBody>
      <dsp:txXfrm>
        <a:off x="1085908" y="4413"/>
        <a:ext cx="5711766" cy="940180"/>
      </dsp:txXfrm>
    </dsp:sp>
    <dsp:sp modelId="{B41E679C-F786-4E09-8811-C41FFCA690F9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E42F6-1ADD-464E-8BE5-A15DE946FEBC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FF299-880A-4BFE-8995-4411F0354127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CSV → show “Scan i / N”</a:t>
          </a:r>
        </a:p>
      </dsp:txBody>
      <dsp:txXfrm>
        <a:off x="1085908" y="1179639"/>
        <a:ext cx="5711766" cy="940180"/>
      </dsp:txXfrm>
    </dsp:sp>
    <dsp:sp modelId="{1222B967-04F6-4C63-B0EB-E65AFB2403B8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49BB0-B8FD-4415-BD23-56DF3C324255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C8645-A42B-4B96-871A-CA79FE0B981B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Slider jumps between scans</a:t>
          </a:r>
        </a:p>
      </dsp:txBody>
      <dsp:txXfrm>
        <a:off x="1085908" y="2354865"/>
        <a:ext cx="5711766" cy="940180"/>
      </dsp:txXfrm>
    </dsp:sp>
    <dsp:sp modelId="{49FD730F-F3E0-4465-9051-98701875AB64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0428F-10FD-446C-A1EB-24F283FE1EAA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5FDA-F631-4155-86D6-F13648F53707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Measure On toggles rulers/point-pick</a:t>
          </a:r>
        </a:p>
      </dsp:txBody>
      <dsp:txXfrm>
        <a:off x="1085908" y="3530091"/>
        <a:ext cx="5711766" cy="940180"/>
      </dsp:txXfrm>
    </dsp:sp>
    <dsp:sp modelId="{833A4FF4-AEA4-45F2-A980-10D49882C4BB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5E3B8-13D8-4481-ACA4-ADF9EE83E0B0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380F4-2565-462D-AA3A-0C30EBDECD8E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Wheel = zoom, drag = pan</a:t>
          </a:r>
        </a:p>
      </dsp:txBody>
      <dsp:txXfrm>
        <a:off x="1085908" y="4705317"/>
        <a:ext cx="5711766" cy="940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D8170-B6DD-4E17-90A1-76AF2C092D09}">
      <dsp:nvSpPr>
        <dsp:cNvPr id="0" name=""/>
        <dsp:cNvSpPr/>
      </dsp:nvSpPr>
      <dsp:spPr>
        <a:xfrm>
          <a:off x="489253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6F36A-5C7F-44E3-A6ED-2CB60220459C}">
      <dsp:nvSpPr>
        <dsp:cNvPr id="0" name=""/>
        <dsp:cNvSpPr/>
      </dsp:nvSpPr>
      <dsp:spPr>
        <a:xfrm>
          <a:off x="4405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Load CSV</a:t>
          </a:r>
          <a:endParaRPr lang="en-US" sz="1600" kern="1200" dirty="0"/>
        </a:p>
      </dsp:txBody>
      <dsp:txXfrm>
        <a:off x="4405" y="2069445"/>
        <a:ext cx="1763085" cy="705234"/>
      </dsp:txXfrm>
    </dsp:sp>
    <dsp:sp modelId="{6E2876B5-A7E9-4C40-B13C-6C8AFE63B599}">
      <dsp:nvSpPr>
        <dsp:cNvPr id="0" name=""/>
        <dsp:cNvSpPr/>
      </dsp:nvSpPr>
      <dsp:spPr>
        <a:xfrm>
          <a:off x="2560879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DAC24-EE8E-4F41-9BF8-7BC3E6B09B39}">
      <dsp:nvSpPr>
        <dsp:cNvPr id="0" name=""/>
        <dsp:cNvSpPr/>
      </dsp:nvSpPr>
      <dsp:spPr>
        <a:xfrm>
          <a:off x="2076031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Move slider to a scan</a:t>
          </a:r>
          <a:endParaRPr lang="en-US" sz="1600" kern="1200" dirty="0"/>
        </a:p>
      </dsp:txBody>
      <dsp:txXfrm>
        <a:off x="2076031" y="2069445"/>
        <a:ext cx="1763085" cy="705234"/>
      </dsp:txXfrm>
    </dsp:sp>
    <dsp:sp modelId="{E6DBFEA5-599A-42C9-97B3-4BA9AEEBDBDD}">
      <dsp:nvSpPr>
        <dsp:cNvPr id="0" name=""/>
        <dsp:cNvSpPr/>
      </dsp:nvSpPr>
      <dsp:spPr>
        <a:xfrm>
          <a:off x="4632505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57202-1BE8-4F4A-AF35-0106BCF69410}">
      <dsp:nvSpPr>
        <dsp:cNvPr id="0" name=""/>
        <dsp:cNvSpPr/>
      </dsp:nvSpPr>
      <dsp:spPr>
        <a:xfrm>
          <a:off x="4147657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Turn Measure On</a:t>
          </a:r>
          <a:endParaRPr lang="en-US" sz="1600" kern="1200" dirty="0"/>
        </a:p>
      </dsp:txBody>
      <dsp:txXfrm>
        <a:off x="4147657" y="2069445"/>
        <a:ext cx="1763085" cy="705234"/>
      </dsp:txXfrm>
    </dsp:sp>
    <dsp:sp modelId="{8716E075-0FDC-4CAE-97F9-7AADBCC55CDF}">
      <dsp:nvSpPr>
        <dsp:cNvPr id="0" name=""/>
        <dsp:cNvSpPr/>
      </dsp:nvSpPr>
      <dsp:spPr>
        <a:xfrm>
          <a:off x="6704131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75EC-1B4F-40EB-BCF6-33D7D848CE68}">
      <dsp:nvSpPr>
        <dsp:cNvPr id="0" name=""/>
        <dsp:cNvSpPr/>
      </dsp:nvSpPr>
      <dsp:spPr>
        <a:xfrm>
          <a:off x="6219283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Drag A/B markers</a:t>
          </a:r>
          <a:endParaRPr lang="en-US" sz="1600" kern="1200" dirty="0"/>
        </a:p>
      </dsp:txBody>
      <dsp:txXfrm>
        <a:off x="6219283" y="2069445"/>
        <a:ext cx="1763085" cy="705234"/>
      </dsp:txXfrm>
    </dsp:sp>
    <dsp:sp modelId="{80E3E753-F45E-4AE4-88FB-E72DF46ADE91}">
      <dsp:nvSpPr>
        <dsp:cNvPr id="0" name=""/>
        <dsp:cNvSpPr/>
      </dsp:nvSpPr>
      <dsp:spPr>
        <a:xfrm>
          <a:off x="8775757" y="1011400"/>
          <a:ext cx="793388" cy="7933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723F-3686-4567-B47D-5D5A4ED94132}">
      <dsp:nvSpPr>
        <dsp:cNvPr id="0" name=""/>
        <dsp:cNvSpPr/>
      </dsp:nvSpPr>
      <dsp:spPr>
        <a:xfrm>
          <a:off x="8290908" y="2069445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Read ΔX, ΔZ, straight distance, angle</a:t>
          </a:r>
          <a:endParaRPr lang="en-US" sz="1600" kern="1200" dirty="0"/>
        </a:p>
      </dsp:txBody>
      <dsp:txXfrm>
        <a:off x="8290908" y="2069445"/>
        <a:ext cx="1763085" cy="705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F81B7-0A85-4F75-A369-401F23578198}">
      <dsp:nvSpPr>
        <dsp:cNvPr id="0" name=""/>
        <dsp:cNvSpPr/>
      </dsp:nvSpPr>
      <dsp:spPr>
        <a:xfrm>
          <a:off x="0" y="54531"/>
          <a:ext cx="6797675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Z@A, Z@B via linear interpolation</a:t>
          </a:r>
          <a:endParaRPr lang="en-US" sz="3500" kern="1200" dirty="0"/>
        </a:p>
      </dsp:txBody>
      <dsp:txXfrm>
        <a:off x="40980" y="95511"/>
        <a:ext cx="6715715" cy="757514"/>
      </dsp:txXfrm>
    </dsp:sp>
    <dsp:sp modelId="{0FB48B72-4283-4F17-BDE4-B73C1DEE01F1}">
      <dsp:nvSpPr>
        <dsp:cNvPr id="0" name=""/>
        <dsp:cNvSpPr/>
      </dsp:nvSpPr>
      <dsp:spPr>
        <a:xfrm>
          <a:off x="0" y="994806"/>
          <a:ext cx="6797675" cy="839474"/>
        </a:xfrm>
        <a:prstGeom prst="roundRect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ΔX = |xB − xA|</a:t>
          </a:r>
          <a:endParaRPr lang="en-US" sz="3500" kern="1200"/>
        </a:p>
      </dsp:txBody>
      <dsp:txXfrm>
        <a:off x="40980" y="1035786"/>
        <a:ext cx="6715715" cy="757514"/>
      </dsp:txXfrm>
    </dsp:sp>
    <dsp:sp modelId="{F24EBCA6-94DE-40ED-B91C-B652FF407B28}">
      <dsp:nvSpPr>
        <dsp:cNvPr id="0" name=""/>
        <dsp:cNvSpPr/>
      </dsp:nvSpPr>
      <dsp:spPr>
        <a:xfrm>
          <a:off x="0" y="1935081"/>
          <a:ext cx="6797675" cy="839474"/>
        </a:xfrm>
        <a:prstGeom prst="roundRect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ΔZ = |</a:t>
          </a:r>
          <a:r>
            <a:rPr lang="en-US" sz="3500" b="0" i="0" kern="1200" baseline="0" dirty="0" err="1"/>
            <a:t>zB</a:t>
          </a:r>
          <a:r>
            <a:rPr lang="en-US" sz="3500" b="0" i="0" kern="1200" baseline="0" dirty="0"/>
            <a:t> − </a:t>
          </a:r>
          <a:r>
            <a:rPr lang="en-US" sz="3500" b="0" i="0" kern="1200" baseline="0" dirty="0" err="1"/>
            <a:t>zA</a:t>
          </a:r>
          <a:r>
            <a:rPr lang="en-US" sz="3500" b="0" i="0" kern="1200" baseline="0" dirty="0"/>
            <a:t>|</a:t>
          </a:r>
          <a:endParaRPr lang="en-US" sz="3500" kern="1200" dirty="0"/>
        </a:p>
      </dsp:txBody>
      <dsp:txXfrm>
        <a:off x="40980" y="1976061"/>
        <a:ext cx="6715715" cy="757514"/>
      </dsp:txXfrm>
    </dsp:sp>
    <dsp:sp modelId="{393A7A69-96D9-42BA-B1D7-22B01910715D}">
      <dsp:nvSpPr>
        <dsp:cNvPr id="0" name=""/>
        <dsp:cNvSpPr/>
      </dsp:nvSpPr>
      <dsp:spPr>
        <a:xfrm>
          <a:off x="0" y="2875356"/>
          <a:ext cx="6797675" cy="839474"/>
        </a:xfrm>
        <a:prstGeom prst="roundRect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Straight distance</a:t>
          </a:r>
          <a:endParaRPr lang="en-US" sz="3500" kern="1200" dirty="0"/>
        </a:p>
      </dsp:txBody>
      <dsp:txXfrm>
        <a:off x="40980" y="2916336"/>
        <a:ext cx="6715715" cy="757514"/>
      </dsp:txXfrm>
    </dsp:sp>
    <dsp:sp modelId="{8A711768-6E11-491B-9F26-8F43083036C0}">
      <dsp:nvSpPr>
        <dsp:cNvPr id="0" name=""/>
        <dsp:cNvSpPr/>
      </dsp:nvSpPr>
      <dsp:spPr>
        <a:xfrm>
          <a:off x="0" y="3815630"/>
          <a:ext cx="6797675" cy="839474"/>
        </a:xfrm>
        <a:prstGeom prst="roundRect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Path distance</a:t>
          </a:r>
          <a:endParaRPr lang="en-US" sz="3500" kern="1200" dirty="0"/>
        </a:p>
      </dsp:txBody>
      <dsp:txXfrm>
        <a:off x="40980" y="3856610"/>
        <a:ext cx="6715715" cy="757514"/>
      </dsp:txXfrm>
    </dsp:sp>
    <dsp:sp modelId="{33E970F5-D830-4AA4-9B8E-572929ECF4DC}">
      <dsp:nvSpPr>
        <dsp:cNvPr id="0" name=""/>
        <dsp:cNvSpPr/>
      </dsp:nvSpPr>
      <dsp:spPr>
        <a:xfrm>
          <a:off x="0" y="4755906"/>
          <a:ext cx="6797675" cy="839474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Angle</a:t>
          </a:r>
          <a:endParaRPr lang="en-US" sz="3500" kern="1200" dirty="0"/>
        </a:p>
      </dsp:txBody>
      <dsp:txXfrm>
        <a:off x="40980" y="4796886"/>
        <a:ext cx="6715715" cy="7575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5D254-6585-42F3-95AD-7D402963A8BD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D136A-15D8-447D-878D-139AFB1D1391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07316-A2BB-4817-A9C1-8D2067297D4D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Two panels: Left and Right</a:t>
          </a:r>
          <a:endParaRPr lang="en-US" sz="2500" kern="1200"/>
        </a:p>
      </dsp:txBody>
      <dsp:txXfrm>
        <a:off x="1864015" y="689"/>
        <a:ext cx="4933659" cy="1613866"/>
      </dsp:txXfrm>
    </dsp:sp>
    <dsp:sp modelId="{A555D6F1-BB77-4816-9447-6003D29F4BF6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16AF4-A26F-43CB-9023-97576228DF14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1AE2C-5091-42F2-9A1D-02D6F1BACD55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Each has its own Load, Measure, Slider</a:t>
          </a:r>
          <a:endParaRPr lang="en-US" sz="2500" kern="1200"/>
        </a:p>
      </dsp:txBody>
      <dsp:txXfrm>
        <a:off x="1864015" y="2018022"/>
        <a:ext cx="4933659" cy="1613866"/>
      </dsp:txXfrm>
    </dsp:sp>
    <dsp:sp modelId="{F2D9CFDC-B5AF-4719-87CB-C6D1ECF6D5A4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82239-D8C1-4B88-A220-C3950D0C9ECE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1F414-F5A6-4A66-8C9C-44043DE7F632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Use to compare shape/values side-by-side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47F90-8AD2-415B-B47A-1778F49BE033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Compare page: load left CSV and right CSV</a:t>
          </a:r>
          <a:endParaRPr lang="en-US" sz="2700" kern="1200"/>
        </a:p>
      </dsp:txBody>
      <dsp:txXfrm>
        <a:off x="377190" y="3160"/>
        <a:ext cx="2907506" cy="1744503"/>
      </dsp:txXfrm>
    </dsp:sp>
    <dsp:sp modelId="{529D3DED-EA07-4936-AF30-9ACC7AF2345C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9759"/>
            <a:satOff val="-6719"/>
            <a:lumOff val="-17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Compare page: enable Lock Compare</a:t>
          </a:r>
          <a:endParaRPr lang="en-US" sz="2700" kern="1200"/>
        </a:p>
      </dsp:txBody>
      <dsp:txXfrm>
        <a:off x="3575446" y="3160"/>
        <a:ext cx="2907506" cy="1744503"/>
      </dsp:txXfrm>
    </dsp:sp>
    <dsp:sp modelId="{559C6557-5FD2-47DA-92BF-DB48ED71C093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Compare page: scrub slider to view matched scans</a:t>
          </a:r>
          <a:endParaRPr lang="en-US" sz="2700" kern="1200"/>
        </a:p>
      </dsp:txBody>
      <dsp:txXfrm>
        <a:off x="6773703" y="3160"/>
        <a:ext cx="2907506" cy="1744503"/>
      </dsp:txXfrm>
    </dsp:sp>
    <dsp:sp modelId="{6692DB80-44EB-4784-8D9C-A2A4F5059254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2">
            <a:hueOff val="29278"/>
            <a:satOff val="-20157"/>
            <a:lumOff val="-5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Compare page: disable Lock to move independently</a:t>
          </a:r>
          <a:endParaRPr lang="en-US" sz="2700" kern="1200"/>
        </a:p>
      </dsp:txBody>
      <dsp:txXfrm>
        <a:off x="1976318" y="2038415"/>
        <a:ext cx="2907506" cy="1744503"/>
      </dsp:txXfrm>
    </dsp:sp>
    <dsp:sp modelId="{856D3345-A6D9-49F3-9207-7CCA03219E69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Compare page: use Point Measure to compare a feature</a:t>
          </a:r>
          <a:endParaRPr lang="en-US" sz="2700" kern="1200"/>
        </a:p>
      </dsp:txBody>
      <dsp:txXfrm>
        <a:off x="5174575" y="2038415"/>
        <a:ext cx="2907506" cy="1744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F81B7-0A85-4F75-A369-401F23578198}">
      <dsp:nvSpPr>
        <dsp:cNvPr id="0" name=""/>
        <dsp:cNvSpPr/>
      </dsp:nvSpPr>
      <dsp:spPr>
        <a:xfrm>
          <a:off x="0" y="54531"/>
          <a:ext cx="6797675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Z@A, Z@B via linear interpolation</a:t>
          </a:r>
          <a:endParaRPr lang="en-US" sz="3500" kern="1200" dirty="0"/>
        </a:p>
      </dsp:txBody>
      <dsp:txXfrm>
        <a:off x="40980" y="95511"/>
        <a:ext cx="6715715" cy="757514"/>
      </dsp:txXfrm>
    </dsp:sp>
    <dsp:sp modelId="{0FB48B72-4283-4F17-BDE4-B73C1DEE01F1}">
      <dsp:nvSpPr>
        <dsp:cNvPr id="0" name=""/>
        <dsp:cNvSpPr/>
      </dsp:nvSpPr>
      <dsp:spPr>
        <a:xfrm>
          <a:off x="0" y="994806"/>
          <a:ext cx="6797675" cy="839474"/>
        </a:xfrm>
        <a:prstGeom prst="roundRect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/>
            <a:t>ΔX = |xB − xA|</a:t>
          </a:r>
          <a:endParaRPr lang="en-US" sz="3500" kern="1200"/>
        </a:p>
      </dsp:txBody>
      <dsp:txXfrm>
        <a:off x="40980" y="1035786"/>
        <a:ext cx="6715715" cy="757514"/>
      </dsp:txXfrm>
    </dsp:sp>
    <dsp:sp modelId="{F24EBCA6-94DE-40ED-B91C-B652FF407B28}">
      <dsp:nvSpPr>
        <dsp:cNvPr id="0" name=""/>
        <dsp:cNvSpPr/>
      </dsp:nvSpPr>
      <dsp:spPr>
        <a:xfrm>
          <a:off x="0" y="1935081"/>
          <a:ext cx="6797675" cy="839474"/>
        </a:xfrm>
        <a:prstGeom prst="roundRect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ΔZ = |</a:t>
          </a:r>
          <a:r>
            <a:rPr lang="en-US" sz="3500" b="0" i="0" kern="1200" baseline="0" dirty="0" err="1"/>
            <a:t>zB</a:t>
          </a:r>
          <a:r>
            <a:rPr lang="en-US" sz="3500" b="0" i="0" kern="1200" baseline="0" dirty="0"/>
            <a:t> − </a:t>
          </a:r>
          <a:r>
            <a:rPr lang="en-US" sz="3500" b="0" i="0" kern="1200" baseline="0" dirty="0" err="1"/>
            <a:t>zA</a:t>
          </a:r>
          <a:r>
            <a:rPr lang="en-US" sz="3500" b="0" i="0" kern="1200" baseline="0" dirty="0"/>
            <a:t>|</a:t>
          </a:r>
          <a:endParaRPr lang="en-US" sz="3500" kern="1200" dirty="0"/>
        </a:p>
      </dsp:txBody>
      <dsp:txXfrm>
        <a:off x="40980" y="1976061"/>
        <a:ext cx="6715715" cy="757514"/>
      </dsp:txXfrm>
    </dsp:sp>
    <dsp:sp modelId="{393A7A69-96D9-42BA-B1D7-22B01910715D}">
      <dsp:nvSpPr>
        <dsp:cNvPr id="0" name=""/>
        <dsp:cNvSpPr/>
      </dsp:nvSpPr>
      <dsp:spPr>
        <a:xfrm>
          <a:off x="0" y="2875356"/>
          <a:ext cx="6797675" cy="839474"/>
        </a:xfrm>
        <a:prstGeom prst="roundRect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Straight distance</a:t>
          </a:r>
          <a:endParaRPr lang="en-US" sz="3500" kern="1200" dirty="0"/>
        </a:p>
      </dsp:txBody>
      <dsp:txXfrm>
        <a:off x="40980" y="2916336"/>
        <a:ext cx="6715715" cy="757514"/>
      </dsp:txXfrm>
    </dsp:sp>
    <dsp:sp modelId="{8A711768-6E11-491B-9F26-8F43083036C0}">
      <dsp:nvSpPr>
        <dsp:cNvPr id="0" name=""/>
        <dsp:cNvSpPr/>
      </dsp:nvSpPr>
      <dsp:spPr>
        <a:xfrm>
          <a:off x="0" y="3815630"/>
          <a:ext cx="6797675" cy="839474"/>
        </a:xfrm>
        <a:prstGeom prst="roundRect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Path distance</a:t>
          </a:r>
          <a:endParaRPr lang="en-US" sz="3500" kern="1200" dirty="0"/>
        </a:p>
      </dsp:txBody>
      <dsp:txXfrm>
        <a:off x="40980" y="3856610"/>
        <a:ext cx="6715715" cy="757514"/>
      </dsp:txXfrm>
    </dsp:sp>
    <dsp:sp modelId="{33E970F5-D830-4AA4-9B8E-572929ECF4DC}">
      <dsp:nvSpPr>
        <dsp:cNvPr id="0" name=""/>
        <dsp:cNvSpPr/>
      </dsp:nvSpPr>
      <dsp:spPr>
        <a:xfrm>
          <a:off x="0" y="4755906"/>
          <a:ext cx="6797675" cy="839474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baseline="0" dirty="0"/>
            <a:t>Angle</a:t>
          </a:r>
          <a:endParaRPr lang="en-US" sz="3500" kern="1200" dirty="0"/>
        </a:p>
      </dsp:txBody>
      <dsp:txXfrm>
        <a:off x="40980" y="4796886"/>
        <a:ext cx="6715715" cy="757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CD4DB-D6F3-4455-8341-19D12EDDE53A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0FFA2-484B-4725-99D5-2E71DE5E754E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A2F9E-E191-4C17-8D3B-691EC69D76A3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locked = one slider drives both</a:t>
          </a:r>
          <a:endParaRPr lang="en-US" sz="2500" kern="1200"/>
        </a:p>
      </dsp:txBody>
      <dsp:txXfrm>
        <a:off x="1864015" y="689"/>
        <a:ext cx="4933659" cy="1613866"/>
      </dsp:txXfrm>
    </dsp:sp>
    <dsp:sp modelId="{54AC63EE-228F-4C40-B761-BE15960E2C04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4B5E8-B719-4754-9CC5-236DB7E5C311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FDF46-3157-4B5F-83C0-C2EDC12BF826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On left change → right Current = </a:t>
          </a:r>
          <a:r>
            <a:rPr lang="en-US" sz="2500" b="0" i="0" kern="1200" baseline="0" dirty="0" err="1"/>
            <a:t>leftCurrent</a:t>
          </a:r>
          <a:endParaRPr lang="en-US" sz="2500" kern="1200" dirty="0"/>
        </a:p>
      </dsp:txBody>
      <dsp:txXfrm>
        <a:off x="1864015" y="2018022"/>
        <a:ext cx="4933659" cy="1613866"/>
      </dsp:txXfrm>
    </dsp:sp>
    <dsp:sp modelId="{08591F3A-3104-4824-A697-13EFE333B8FF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F324F-B859-4FC2-BE80-91C8579EEFCD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092F3-F556-463F-B074-B45082C993BC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Unlock to move independently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0C4F2-77D1-40A8-BAE9-633F44DE15E5}">
      <dsp:nvSpPr>
        <dsp:cNvPr id="0" name=""/>
        <dsp:cNvSpPr/>
      </dsp:nvSpPr>
      <dsp:spPr>
        <a:xfrm>
          <a:off x="0" y="1065793"/>
          <a:ext cx="6797675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Live capture collects scans in memory</a:t>
          </a:r>
        </a:p>
      </dsp:txBody>
      <dsp:txXfrm>
        <a:off x="22246" y="1088039"/>
        <a:ext cx="6753183" cy="411223"/>
      </dsp:txXfrm>
    </dsp:sp>
    <dsp:sp modelId="{FFED2409-6A64-43E9-8CFD-5E3F5DFF3669}">
      <dsp:nvSpPr>
        <dsp:cNvPr id="0" name=""/>
        <dsp:cNvSpPr/>
      </dsp:nvSpPr>
      <dsp:spPr>
        <a:xfrm>
          <a:off x="0" y="1576228"/>
          <a:ext cx="6797675" cy="455715"/>
        </a:xfrm>
        <a:prstGeom prst="roundRect">
          <a:avLst/>
        </a:prstGeom>
        <a:solidFill>
          <a:schemeClr val="accent2">
            <a:hueOff val="6506"/>
            <a:satOff val="-4479"/>
            <a:lumOff val="-114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 builds a CSV: header, then one row per scan</a:t>
          </a:r>
        </a:p>
      </dsp:txBody>
      <dsp:txXfrm>
        <a:off x="22246" y="1598474"/>
        <a:ext cx="6753183" cy="411223"/>
      </dsp:txXfrm>
    </dsp:sp>
    <dsp:sp modelId="{B44D0827-996A-4AA6-9881-DC2FE93685D3}">
      <dsp:nvSpPr>
        <dsp:cNvPr id="0" name=""/>
        <dsp:cNvSpPr/>
      </dsp:nvSpPr>
      <dsp:spPr>
        <a:xfrm>
          <a:off x="0" y="2086663"/>
          <a:ext cx="6797675" cy="455715"/>
        </a:xfrm>
        <a:prstGeom prst="round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Each row = comma-separated sample values (x optional, z required)</a:t>
          </a:r>
        </a:p>
      </dsp:txBody>
      <dsp:txXfrm>
        <a:off x="22246" y="2108909"/>
        <a:ext cx="6753183" cy="411223"/>
      </dsp:txXfrm>
    </dsp:sp>
    <dsp:sp modelId="{DE39D1ED-3C12-4A9E-9C91-1D8EEB2B548A}">
      <dsp:nvSpPr>
        <dsp:cNvPr id="0" name=""/>
        <dsp:cNvSpPr/>
      </dsp:nvSpPr>
      <dsp:spPr>
        <a:xfrm>
          <a:off x="0" y="2597098"/>
          <a:ext cx="6797675" cy="455715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File downloads as .csv for reuse</a:t>
          </a:r>
        </a:p>
      </dsp:txBody>
      <dsp:txXfrm>
        <a:off x="22246" y="2619344"/>
        <a:ext cx="6753183" cy="411223"/>
      </dsp:txXfrm>
    </dsp:sp>
    <dsp:sp modelId="{071B6805-53B7-446C-8928-06A0C9CDAD4E}">
      <dsp:nvSpPr>
        <dsp:cNvPr id="0" name=""/>
        <dsp:cNvSpPr/>
      </dsp:nvSpPr>
      <dsp:spPr>
        <a:xfrm>
          <a:off x="0" y="3107533"/>
          <a:ext cx="6797675" cy="455715"/>
        </a:xfrm>
        <a:prstGeom prst="round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2D and Compare pages load this same format</a:t>
          </a:r>
        </a:p>
      </dsp:txBody>
      <dsp:txXfrm>
        <a:off x="22246" y="3129779"/>
        <a:ext cx="6753183" cy="411223"/>
      </dsp:txXfrm>
    </dsp:sp>
    <dsp:sp modelId="{15499E07-9C97-4E28-A727-5C0837AFD055}">
      <dsp:nvSpPr>
        <dsp:cNvPr id="0" name=""/>
        <dsp:cNvSpPr/>
      </dsp:nvSpPr>
      <dsp:spPr>
        <a:xfrm>
          <a:off x="0" y="3617968"/>
          <a:ext cx="6797675" cy="455715"/>
        </a:xfrm>
        <a:prstGeom prst="roundRect">
          <a:avLst/>
        </a:prstGeom>
        <a:solidFill>
          <a:schemeClr val="accent2">
            <a:hueOff val="32532"/>
            <a:satOff val="-22397"/>
            <a:lumOff val="-57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Compare loads one file per side; Lock Compare works</a:t>
          </a:r>
        </a:p>
      </dsp:txBody>
      <dsp:txXfrm>
        <a:off x="22246" y="3640214"/>
        <a:ext cx="6753183" cy="411223"/>
      </dsp:txXfrm>
    </dsp:sp>
    <dsp:sp modelId="{8A1879FF-24DC-40D7-99AB-7651F7507766}">
      <dsp:nvSpPr>
        <dsp:cNvPr id="0" name=""/>
        <dsp:cNvSpPr/>
      </dsp:nvSpPr>
      <dsp:spPr>
        <a:xfrm>
          <a:off x="0" y="4128403"/>
          <a:ext cx="6797675" cy="455715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best when scan counts match</a:t>
          </a:r>
        </a:p>
      </dsp:txBody>
      <dsp:txXfrm>
        <a:off x="22246" y="4150649"/>
        <a:ext cx="6753183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5FAD-9CE0-4388-A0E5-244F3B6E11C0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F68E9-7B09-474D-ABA8-CC192FB11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6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F68E9-7B09-474D-ABA8-CC192FB11F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3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F68E9-7B09-474D-ABA8-CC192FB11F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83D7-D912-4FA4-8096-7FE831021232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7F91A-3A53-4C76-87C8-9BD6929F6412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3351E5F-C21E-4565-B080-558AD0DA72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8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2DAB-2240-48C6-9693-DB98FC4F4FA3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3351E5F-C21E-4565-B080-558AD0DA72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7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4A726-B7E0-4725-8F0D-53A5EEC58266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34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967E-D268-4874-B256-63AA446D6F2C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651EA-A9DE-4CBD-9941-07DAAF2C5E88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866E-B655-4CD4-B7B6-F1869B592B67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5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FEC26-C190-49C1-898D-20DB8A0EDCD3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1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5595-FDC5-4BBC-A6FF-AA046AF6E54C}" type="datetime1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2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036E-92DE-497D-BA9A-CD8325702D2B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A945BD-5EA0-4D4F-9E54-D99AE2771459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E5B20-80BA-4942-BBD8-F9724189C44F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41-7A4B-4892-BB19-187F84CE0A95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19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14A5-37EF-4464-9E79-7EED2A02B33A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52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331-80F1-4994-813E-3C3E520BA7D1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757B-118B-4EF6-9A08-7C5BDDE8FE71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F871-2685-4514-AEA5-DEEE78467EAD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9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8998B-4768-4DA2-995E-B7BAF13E9594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19D4-7831-4AF8-9222-2AA8CB48CD7E}" type="datetime1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2BD9-6AB7-4ED3-96E4-90F1AA664751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E539A-4B87-462E-833D-024A0884678C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804A1-5961-47B4-8114-61C26E3EA79E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33351E5F-C21E-4565-B080-558AD0DA72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3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8FA48C-D2F1-4287-B7B3-922FB64C71BD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351E5F-C21E-4565-B080-558AD0DA72A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85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5CF3B2-A174-460E-9F45-A30C54670963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33351E5F-C21E-4565-B080-558AD0DA72A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7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9F24-3888-136F-7DDB-FE80D970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LJ - X8400 Laser Scanner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9F001-1F63-E91B-E831-CDED861B5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Measurement Application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4A387-52AC-816E-05C5-BAC9C72F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58" y="-80576"/>
            <a:ext cx="8259714" cy="6581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44B5A-1CF3-8285-B45B-7BDE3587594C}"/>
              </a:ext>
            </a:extLst>
          </p:cNvPr>
          <p:cNvSpPr txBox="1"/>
          <p:nvPr/>
        </p:nvSpPr>
        <p:spPr>
          <a:xfrm>
            <a:off x="894735" y="914400"/>
            <a:ext cx="46923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Group Members</a:t>
            </a:r>
          </a:p>
          <a:p>
            <a:endParaRPr lang="en-US" sz="28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Muhammad Zeeshan Yousaf (Slide 1-10)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Kasmin Talukdar (Slide 11-15)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Ashwini Joshi (Slide 16-20)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Utkarsh Mishra (Slide 17-26)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Muhammad Hasan Khan (Slide 27-36)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Amritha Anitha Vasanthan (Slide 37-45)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9A6D1-F541-6397-42D0-36C014F8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b="0" smtClean="0"/>
              <a:pPr/>
              <a:t>1</a:t>
            </a:fld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FB99D-CF16-179D-9AFE-17BD5560323F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4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CEA8-9F76-7C75-4850-9F7D4E8B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Detailed</a:t>
            </a:r>
            <a:r>
              <a:rPr lang="en-US" sz="6000" b="1" dirty="0"/>
              <a:t> 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F8C24-4B5D-C0A5-51AE-A319D74FF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08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Back End</a:t>
            </a:r>
          </a:p>
          <a:p>
            <a:pPr marL="0" indent="0">
              <a:buNone/>
            </a:pPr>
            <a:r>
              <a:rPr lang="en-US" sz="3200" dirty="0"/>
              <a:t>Front End</a:t>
            </a:r>
          </a:p>
          <a:p>
            <a:pPr marL="0" indent="0">
              <a:buNone/>
            </a:pPr>
            <a:r>
              <a:rPr lang="en-US" sz="3200" dirty="0"/>
              <a:t>2D Data + Compare Data</a:t>
            </a:r>
          </a:p>
          <a:p>
            <a:pPr marL="0" indent="0">
              <a:buNone/>
            </a:pPr>
            <a:r>
              <a:rPr lang="en-US" sz="3200" dirty="0"/>
              <a:t>3D Data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D0867-BE66-8F0B-5592-E4AC0D15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10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F860B-DB98-8B4C-109F-88DFEAADCB25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6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9E7CA-EA66-E1AF-10F0-94FADE82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65" y="504135"/>
            <a:ext cx="5977937" cy="1666501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rgbClr val="FFFFFF"/>
                </a:solidFill>
              </a:rPr>
              <a:t>What is a </a:t>
            </a:r>
            <a:r>
              <a:rPr lang="en-US" altLang="en-US" b="1" dirty="0">
                <a:solidFill>
                  <a:srgbClr val="FFFFFF"/>
                </a:solidFill>
              </a:rPr>
              <a:t>Server</a:t>
            </a:r>
            <a:r>
              <a:rPr lang="en-US" altLang="en-US" sz="4000" b="1" dirty="0">
                <a:solidFill>
                  <a:srgbClr val="FFFFFF"/>
                </a:solidFill>
              </a:rPr>
              <a:t> &amp; Why We Need It  Here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5C547-3E48-CF08-67E5-2DB996BF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6" y="2376004"/>
            <a:ext cx="5977938" cy="3652667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 server is an application that listens for requests from clients (frontend/UI) and sends back responses (data or actions).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In our application, the backend server: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• Acts as a bridge between the React UI and the Keyence LJ-X8400 sensor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• Handles requests like connect, disconnect, get profile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• Ensures controlled, secure communication with the sensor hardware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Without a server: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• The frontend would have to connect to the sensor directly, which is not feasible due to protocol complexity and security constraints.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3" descr="Gemini_Generated_Image_en0mizen0mizen0m">
            <a:extLst>
              <a:ext uri="{FF2B5EF4-FFF2-40B4-BE49-F238E27FC236}">
                <a16:creationId xmlns:a16="http://schemas.microsoft.com/office/drawing/2014/main" id="{EF1006DF-49AD-A463-EA96-7119A7AD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0C2A-A6A0-12F4-96ED-41812C9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D038-125A-F7A9-0AD9-0655B6E308E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Kasmin Talukdar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0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B14CD7-8E9B-B6EA-E662-3537025B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altLang="en-US" sz="3600" b="1" dirty="0">
                <a:solidFill>
                  <a:srgbClr val="FFFFFF"/>
                </a:solidFill>
              </a:rPr>
              <a:t>Why We Use </a:t>
            </a:r>
            <a:r>
              <a:rPr lang="en-US" altLang="en-US" sz="3600" b="1" dirty="0" err="1">
                <a:solidFill>
                  <a:srgbClr val="FFFFFF"/>
                </a:solidFill>
              </a:rPr>
              <a:t>FastAPI</a:t>
            </a:r>
            <a:r>
              <a:rPr lang="en-US" altLang="en-US" sz="3600" b="1" dirty="0">
                <a:solidFill>
                  <a:srgbClr val="FFFFFF"/>
                </a:solidFill>
              </a:rPr>
              <a:t> </a:t>
            </a:r>
            <a:br>
              <a:rPr lang="en-US" altLang="en-US" sz="3600" b="1" dirty="0">
                <a:solidFill>
                  <a:srgbClr val="FFFFFF"/>
                </a:solidFill>
              </a:rPr>
            </a:br>
            <a:r>
              <a:rPr lang="en-US" altLang="en-US" sz="3600" b="1" dirty="0">
                <a:solidFill>
                  <a:srgbClr val="FFFFFF"/>
                </a:solidFill>
              </a:rPr>
              <a:t>(vs Django / Node.js)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BB0FFC-20D7-897C-056F-6068DEFB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Fast API Advantages:</a:t>
            </a:r>
          </a:p>
          <a:p>
            <a:r>
              <a:rPr lang="en-US" altLang="en-US" dirty="0"/>
              <a:t>• High performance </a:t>
            </a:r>
          </a:p>
          <a:p>
            <a:r>
              <a:rPr lang="en-US" altLang="en-US" dirty="0"/>
              <a:t>• Easy to write clean, modern Python code</a:t>
            </a:r>
          </a:p>
          <a:p>
            <a:r>
              <a:rPr lang="en-US" altLang="en-US" dirty="0"/>
              <a:t>• Built-in async support for non-blocking calls to the sensor</a:t>
            </a:r>
          </a:p>
          <a:p>
            <a:endParaRPr lang="en-US" altLang="en-US" dirty="0"/>
          </a:p>
          <a:p>
            <a:r>
              <a:rPr lang="en-US" altLang="en-US" dirty="0"/>
              <a:t>Why not Django:</a:t>
            </a:r>
          </a:p>
          <a:p>
            <a:r>
              <a:rPr lang="en-US" altLang="en-US" dirty="0"/>
              <a:t>• Django is heavier, better for full web apps with templating, DB, we only need a fast API layer</a:t>
            </a:r>
          </a:p>
          <a:p>
            <a:endParaRPr lang="en-US" altLang="en-US" dirty="0"/>
          </a:p>
          <a:p>
            <a:r>
              <a:rPr lang="en-US" altLang="en-US" dirty="0"/>
              <a:t>Why not Node.js:</a:t>
            </a:r>
          </a:p>
          <a:p>
            <a:r>
              <a:rPr lang="en-US" altLang="en-US" dirty="0"/>
              <a:t>• Would require rewriting all sensor handling logic in JS</a:t>
            </a:r>
          </a:p>
          <a:p>
            <a:r>
              <a:rPr lang="en-US" altLang="en-US" dirty="0"/>
              <a:t>• We already use Python for the Keyence SDK wrapper and data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1ED7F-0B96-BEE7-AA9B-505ED7E2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37935-D27C-7672-7173-CD53C4B9276C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Kasmin Talukdar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0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723A4A-7CFA-56C1-0B55-923ADB35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385"/>
            <a:ext cx="10058400" cy="1276985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High-Level Backend Architecture</a:t>
            </a:r>
          </a:p>
        </p:txBody>
      </p:sp>
      <p:pic>
        <p:nvPicPr>
          <p:cNvPr id="5" name="Content Placeholder 3" descr="architecture_HD_light">
            <a:extLst>
              <a:ext uri="{FF2B5EF4-FFF2-40B4-BE49-F238E27FC236}">
                <a16:creationId xmlns:a16="http://schemas.microsoft.com/office/drawing/2014/main" id="{422525E5-B396-5C1E-1B79-51ED8B7A2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0190" y="1816100"/>
            <a:ext cx="6118225" cy="4434205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075F748-2B65-F28C-B10B-69D5DBCDFDC4}"/>
              </a:ext>
            </a:extLst>
          </p:cNvPr>
          <p:cNvSpPr txBox="1"/>
          <p:nvPr/>
        </p:nvSpPr>
        <p:spPr>
          <a:xfrm>
            <a:off x="516890" y="1816100"/>
            <a:ext cx="5080000" cy="31476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Frontend (React) → HTTP API calls → Backend (</a:t>
            </a:r>
            <a:r>
              <a:rPr lang="en-US" sz="2000" dirty="0" err="1"/>
              <a:t>FastAPI</a:t>
            </a:r>
            <a:r>
              <a:rPr lang="en-US" sz="2000" dirty="0"/>
              <a:t>) → Sensor Logic (sensor.py) → Wrapper (LJXAwrap.py) → Native C library → Controller → Sensor head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Each layer has a specific job — separation makes it easier to debug, maintain, and extend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CB07A-1351-3B06-5097-BC54DB47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1AC95-05DF-3562-3BD4-EBECE15F44B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Kasmin Talukdar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3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1E3092-6ACF-D5CA-D249-31F6A203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Frontend to Backend Communication</a:t>
            </a:r>
          </a:p>
        </p:txBody>
      </p:sp>
      <p:pic>
        <p:nvPicPr>
          <p:cNvPr id="5" name="Content Placeholder 3" descr="frontend_layer_diagram1">
            <a:extLst>
              <a:ext uri="{FF2B5EF4-FFF2-40B4-BE49-F238E27FC236}">
                <a16:creationId xmlns:a16="http://schemas.microsoft.com/office/drawing/2014/main" id="{CEEEE051-D301-EBD9-3F31-775F860E8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225" y="1736725"/>
            <a:ext cx="4275455" cy="2646045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6F6F8D5-A0AC-1B4B-6059-6C4EE3F39A3A}"/>
              </a:ext>
            </a:extLst>
          </p:cNvPr>
          <p:cNvSpPr txBox="1"/>
          <p:nvPr/>
        </p:nvSpPr>
        <p:spPr>
          <a:xfrm>
            <a:off x="1097280" y="1941195"/>
            <a:ext cx="5080000" cy="2931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Frontend calls endpoints: /connect, /status, /profile</a:t>
            </a:r>
          </a:p>
          <a:p>
            <a:pPr marL="285750" indent="-285750"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CORS middleware allows cross-origin requests from http://localhost:3000</a:t>
            </a:r>
          </a:p>
          <a:p>
            <a:pPr marL="285750" indent="-285750"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Backend parses request, triggers sensor.py functions, returns JSON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6AE14-7042-B454-A7ED-F84E297A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14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772AF-6D86-4393-09AA-7396F9E88214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Kasmin Talukdar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2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4EA998-25EB-D11E-C37E-66E14A7F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FastAPI Routing</a:t>
            </a:r>
          </a:p>
        </p:txBody>
      </p:sp>
      <p:pic>
        <p:nvPicPr>
          <p:cNvPr id="5" name="Content Placeholder 3" descr="fastapi_routing_diagram">
            <a:extLst>
              <a:ext uri="{FF2B5EF4-FFF2-40B4-BE49-F238E27FC236}">
                <a16:creationId xmlns:a16="http://schemas.microsoft.com/office/drawing/2014/main" id="{57900841-6A46-A9B5-2AED-706396CF7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335" y="1737360"/>
            <a:ext cx="4665345" cy="3201670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F01A90AC-683E-D14D-4D44-C32BFEE08439}"/>
              </a:ext>
            </a:extLst>
          </p:cNvPr>
          <p:cNvSpPr txBox="1"/>
          <p:nvPr/>
        </p:nvSpPr>
        <p:spPr>
          <a:xfrm>
            <a:off x="1015365" y="1964055"/>
            <a:ext cx="5080000" cy="3505835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0">
              <a:lnSpc>
                <a:spcPct val="140000"/>
              </a:lnSpc>
              <a:buNone/>
            </a:pPr>
            <a:r>
              <a:rPr sz="1600" dirty="0"/>
              <a:t>Routes:</a:t>
            </a:r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 • POST /</a:t>
            </a:r>
            <a:r>
              <a:rPr sz="1600" dirty="0" err="1"/>
              <a:t>set_sensor</a:t>
            </a:r>
            <a:r>
              <a:rPr sz="1600" dirty="0"/>
              <a:t> – store IP &amp; port in state</a:t>
            </a:r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 • POST /connect – connect to sensor</a:t>
            </a:r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 • POST /disconnect – disconnect</a:t>
            </a:r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 • GET /status – connection state</a:t>
            </a:r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 • GET /profile – latest profile data</a:t>
            </a:r>
          </a:p>
          <a:p>
            <a:pPr indent="0">
              <a:lnSpc>
                <a:spcPct val="140000"/>
              </a:lnSpc>
              <a:buNone/>
            </a:pPr>
            <a:endParaRPr sz="1600" dirty="0"/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GET = retrieve without changing state</a:t>
            </a:r>
          </a:p>
          <a:p>
            <a:pPr indent="0">
              <a:lnSpc>
                <a:spcPct val="140000"/>
              </a:lnSpc>
              <a:buNone/>
            </a:pPr>
            <a:endParaRPr sz="1600" dirty="0"/>
          </a:p>
          <a:p>
            <a:pPr indent="0">
              <a:lnSpc>
                <a:spcPct val="140000"/>
              </a:lnSpc>
              <a:buNone/>
            </a:pPr>
            <a:r>
              <a:rPr sz="1600" dirty="0"/>
              <a:t>POST = actions that change backend 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8032F-004A-749C-DB7E-27922C31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335A1-C1C6-21C4-4CEC-B8E9D624E75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Kasmin Talukdar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2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A3CFF-BC54-1756-E24C-057FB095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>
                <a:sym typeface="+mn-ea"/>
              </a:rPr>
              <a:t>Backend to Sensor Layer</a:t>
            </a:r>
            <a:endParaRPr lang="en-US" sz="5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A68432-4C56-BA40-76D5-CC443EBD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945"/>
            <a:ext cx="7811135" cy="402336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  <a:buFont typeface="Wingdings" panose="05000000000000000000" charset="0"/>
              <a:buChar char="q"/>
            </a:pPr>
            <a:endParaRPr lang="en-US" altLang="en-US" dirty="0"/>
          </a:p>
          <a:p>
            <a:pPr marL="0" indent="0">
              <a:buClr>
                <a:srgbClr val="000000"/>
              </a:buClr>
              <a:buNone/>
            </a:pPr>
            <a:endParaRPr lang="en-US" altLang="en-US" dirty="0"/>
          </a:p>
        </p:txBody>
      </p:sp>
      <p:pic>
        <p:nvPicPr>
          <p:cNvPr id="6" name="Picture 5" descr="backend_to_sensorlogic_streaming">
            <a:extLst>
              <a:ext uri="{FF2B5EF4-FFF2-40B4-BE49-F238E27FC236}">
                <a16:creationId xmlns:a16="http://schemas.microsoft.com/office/drawing/2014/main" id="{B80B1137-D031-26BC-A083-B41943BC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790" y="2247900"/>
            <a:ext cx="4297680" cy="2552700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EA2BB981-4022-D216-1183-968866B888B1}"/>
              </a:ext>
            </a:extLst>
          </p:cNvPr>
          <p:cNvSpPr txBox="1"/>
          <p:nvPr/>
        </p:nvSpPr>
        <p:spPr>
          <a:xfrm>
            <a:off x="1192530" y="2101850"/>
            <a:ext cx="5080000" cy="26987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dirty="0"/>
              <a:t>Controller = The hardware control unit between PC and sensor head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dirty="0"/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dirty="0"/>
              <a:t>LJX8IF_EthernetOpen opens TCP/IP session to controller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dirty="0"/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dirty="0"/>
              <a:t>Backend sends/receives binary data via Keyence SDK functions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dirty="0"/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dirty="0"/>
              <a:t>CORS not involved here (only UI ↔ backend)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1487A-7FBC-0412-7619-25DA7F33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9D71C-1F44-6FA0-DD2F-8DE27397D3F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Ashwini Joshi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5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587955-E809-7AA8-9EBB-AF5C5EF0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Data Streaming Concept</a:t>
            </a:r>
          </a:p>
        </p:txBody>
      </p:sp>
      <p:pic>
        <p:nvPicPr>
          <p:cNvPr id="5" name="Content Placeholder 4" descr="Gemini_Generated_Image_gznwlwgznwlwgznw">
            <a:extLst>
              <a:ext uri="{FF2B5EF4-FFF2-40B4-BE49-F238E27FC236}">
                <a16:creationId xmlns:a16="http://schemas.microsoft.com/office/drawing/2014/main" id="{6B3C39EB-8722-0D5D-9468-BAE2CC1BF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755" y="2163445"/>
            <a:ext cx="4037965" cy="2792095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0FE951BC-B946-30F5-2389-90811BDF9175}"/>
              </a:ext>
            </a:extLst>
          </p:cNvPr>
          <p:cNvSpPr txBox="1"/>
          <p:nvPr/>
        </p:nvSpPr>
        <p:spPr>
          <a:xfrm>
            <a:off x="1097280" y="2006600"/>
            <a:ext cx="5080000" cy="2814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Maintain open connection → continuously read sensor profiles without reconnecting every time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Backend streams la</a:t>
            </a:r>
            <a:r>
              <a:rPr lang="en-US" sz="2000" dirty="0"/>
              <a:t>t</a:t>
            </a:r>
            <a:r>
              <a:rPr sz="2000" dirty="0"/>
              <a:t>est data upon frontend request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Benefits: low latency, real-time updates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CB2C5-3944-88B0-A716-4B4D35DB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5408D-6E83-1B0C-67E0-2A08B477124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Ashwini Joshi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37E0C-E3DF-1B80-8A3D-937C1126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Middleware &amp; Python Wrapper</a:t>
            </a:r>
          </a:p>
        </p:txBody>
      </p:sp>
      <p:pic>
        <p:nvPicPr>
          <p:cNvPr id="5" name="Content Placeholder 3" descr="Gemini_Generated_Image_ig84srig84srig84">
            <a:extLst>
              <a:ext uri="{FF2B5EF4-FFF2-40B4-BE49-F238E27FC236}">
                <a16:creationId xmlns:a16="http://schemas.microsoft.com/office/drawing/2014/main" id="{DD0FF96B-F2E2-AA55-F324-D8B22B9D2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1970" y="2000339"/>
            <a:ext cx="3013710" cy="3013710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F9ABEF36-7921-239C-4F2E-07C039B3CEF1}"/>
              </a:ext>
            </a:extLst>
          </p:cNvPr>
          <p:cNvSpPr txBox="1"/>
          <p:nvPr/>
        </p:nvSpPr>
        <p:spPr>
          <a:xfrm>
            <a:off x="1097280" y="1843950"/>
            <a:ext cx="61963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Middleware &amp; Python Wrapper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Middleware: CORS layer in </a:t>
            </a:r>
            <a:r>
              <a:rPr sz="2000" dirty="0" err="1"/>
              <a:t>FastAPI</a:t>
            </a:r>
            <a:r>
              <a:rPr sz="2000" dirty="0"/>
              <a:t> — lets browser frontend call backend despite different origin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Python wrapper: LJXAwrap.py bridges Python and the native LJX8_IF.dll / .so library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Without wrapper: Python can’t directly call C API functions from Keyence SDK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F0E9B-9464-1104-47CB-DCF65D4B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A811B-5EEC-389E-A6B3-19660A549E71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Ashwini Joshi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4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92734D-C862-B231-DE65-60EF8614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5400" b="1" dirty="0"/>
              <a:t>Sensor Range Handling (Why)</a:t>
            </a:r>
          </a:p>
        </p:txBody>
      </p:sp>
      <p:pic>
        <p:nvPicPr>
          <p:cNvPr id="5" name="Content Placeholder 3" descr="sensor_range_slide">
            <a:extLst>
              <a:ext uri="{FF2B5EF4-FFF2-40B4-BE49-F238E27FC236}">
                <a16:creationId xmlns:a16="http://schemas.microsoft.com/office/drawing/2014/main" id="{6DBF20FB-E9BD-46B4-505B-2BE18BEBA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7025" y="2067560"/>
            <a:ext cx="4604385" cy="3290570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508888C0-2D34-1F70-6395-DCAEB386F702}"/>
              </a:ext>
            </a:extLst>
          </p:cNvPr>
          <p:cNvSpPr txBox="1"/>
          <p:nvPr/>
        </p:nvSpPr>
        <p:spPr>
          <a:xfrm>
            <a:off x="1016000" y="2209800"/>
            <a:ext cx="5253355" cy="265620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Raw Z from Keyence can be negative depending on calibration/reference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We shift Z to always be ≥ 0 for clear visualization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sz="2000" dirty="0"/>
              <a:t>Code adds +43 mm offset after conversion from raw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E0C7B-15F4-88E2-20A8-0FFF34B5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1C6D-314A-6C85-D5DB-64B25CFD0B2D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Ashwini Joshi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4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392D9-CCB1-4D1B-8104-DCAC84B6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6" name="Content Placeholder 6">
            <a:extLst>
              <a:ext uri="{FF2B5EF4-FFF2-40B4-BE49-F238E27FC236}">
                <a16:creationId xmlns:a16="http://schemas.microsoft.com/office/drawing/2014/main" id="{10E8A292-FFE2-ADB8-5DBF-962F097B5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492225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A5DE-8C85-90B5-3F7F-491A6E2B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2AFAA-CFBB-735E-255E-2B46E9B6E113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8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b="1" dirty="0"/>
              <a:t>Sensor Range Handling</a:t>
            </a:r>
          </a:p>
        </p:txBody>
      </p:sp>
      <p:pic>
        <p:nvPicPr>
          <p:cNvPr id="4" name="Content Placeholder 3" descr="Gemini_Generated_Image_29uo1729uo1729uo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825" y="1854200"/>
            <a:ext cx="4301490" cy="25882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97280" y="2122805"/>
            <a:ext cx="5080000" cy="2105025"/>
          </a:xfrm>
          <a:prstGeom prst="rect">
            <a:avLst/>
          </a:prstGeom>
        </p:spPr>
        <p:txBody>
          <a:bodyPr>
            <a:no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sz="2000" b="1" u="sng" dirty="0"/>
              <a:t>Strategies: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sz="2000" dirty="0"/>
              <a:t> • Fixed offset (+43 mm) — simple and stable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sz="2000" dirty="0"/>
              <a:t> • Auto-baseline — shift so min(Z) is zero each time</a:t>
            </a: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sz="2000" dirty="0"/>
              <a:t> • Use controller’s </a:t>
            </a:r>
            <a:r>
              <a:rPr sz="2000" dirty="0" err="1"/>
              <a:t>ZUnit</a:t>
            </a:r>
            <a:r>
              <a:rPr sz="2000" dirty="0"/>
              <a:t> for accurate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1599A-1D6C-BD39-2D61-108E2CF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4CAAA-FE9B-AC85-612C-255107D7F702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Ashwini Joshi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19B5E5-AEE2-E1EC-823A-1AB7189B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 b="1" dirty="0">
                <a:solidFill>
                  <a:srgbClr val="FFFFFF"/>
                </a:solidFill>
              </a:rPr>
              <a:t>Frontend Architecture Overview</a:t>
            </a:r>
            <a:br>
              <a:rPr lang="en-IN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507491-BDE5-381B-7440-F829203B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React.js + TailwindCSS for modern UI development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Component-based architecture with reusable modules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React Router for navigation between different data views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Context API for global state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Real-time data visualization with SVG charts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68B5F-CEE9-CF31-7520-6E1EEBA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D5BAD-93B3-E99D-39F7-3B53E2F2318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0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9C7DED-ED7C-AF15-DEDB-DC95A2957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0464" y="0"/>
            <a:ext cx="14795863" cy="2365708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Application Structure &amp; Routing</a:t>
            </a:r>
            <a:br>
              <a:rPr lang="en-IN" sz="5400" b="1" dirty="0"/>
            </a:b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53D88A-E0EC-13F5-4E55-8438BDD4D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394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4 main pages: Live Data, 3D Data, Captured Data, Compare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Sidebar navigation with collapsible 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Header with application title and controls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Help center modal for user guidance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Responsive design for different screen sizes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0029E-29EB-BBBC-B65E-D35D3E1E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C1513-0CF7-5D20-9583-2049971BFB1D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88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30292E-BF12-7C1D-29FC-E0238B3A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-1132113"/>
            <a:ext cx="10058400" cy="336368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Live Data Page &amp; Real-time Capture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B495A2-EBFC-325F-AEF8-F139353F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Real-time laser profile visualization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Start/Stop/Pause capture controls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Settings modal for sensor configuration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Data export to CSV format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Zoom and pan controls for detailed analysis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DEF1F-B15B-BF2F-86E6-A42F42EF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30176-B4CE-E1C0-6138-91AC3B5D1F66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6E723-FAD9-8018-6B7D-BF0D345B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5292" y="-87085"/>
            <a:ext cx="10058400" cy="173736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Data Flow Process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FF560E-96B6-E648-8F07-DF052104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 opens Live Data page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Frontend checks sensor status via /status endpoint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 configures sensor settings and clicks Connect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Backend establishes connection to physical sensor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 clicks "Start Capture" to begin data collection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Frontend polls /profile endpoint every 200ms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Real-time data is visualized as SVG line charts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User clicks "Stop Capture" to end collection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is automatically exported as CSV 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Captured data can be viewed in other pages for analysis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1E17-BF1D-9252-B6F5-0CE80FB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DC81E-178A-CFB9-FE3D-FED1A56651AB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05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FD767E-FD5E-E3AB-9BD1-FEFDA10B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0" y="159603"/>
            <a:ext cx="13309600" cy="207559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 Data Management &amp; Context System</a:t>
            </a:r>
            <a:br>
              <a:rPr lang="en-IN" sz="5400" b="1" dirty="0"/>
            </a:b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6DF6B-0FD4-28D8-C4C0-13520DF9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19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ScanDataContext</a:t>
            </a:r>
            <a:r>
              <a:rPr lang="en-US" dirty="0"/>
              <a:t> for global state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Persistent storage using localStorage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Multiple data collections: live, captured, 3D, compare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Measurement tools with distance calculations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 sharing between components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41113-6720-E392-DEB6-AD8713E0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EDED5-3427-7569-A604-1C805ECB06EB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7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6813DB-0599-D6E7-B4F4-F84B639E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6062" y="119743"/>
            <a:ext cx="13063220" cy="211369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Backend Integration &amp; Data Flow</a:t>
            </a:r>
            <a:br>
              <a:rPr lang="en-IN" sz="5400" b="1" dirty="0"/>
            </a:b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5F7B68-EC1F-3182-7FC8-1352D9D6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2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</a:t>
            </a:r>
            <a:r>
              <a:rPr lang="en-IN" dirty="0" err="1"/>
              <a:t>FastAPI</a:t>
            </a:r>
            <a:r>
              <a:rPr lang="en-IN" dirty="0"/>
              <a:t> backend with CORS enabled for localhost:3000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RESTful API endpoints: /status, /connect, /disconnect, /profile, /</a:t>
            </a:r>
            <a:r>
              <a:rPr lang="en-IN" dirty="0" err="1"/>
              <a:t>set_sensor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Real-time polling mechanism for live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Error handling and connection status indicators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Sensor control through Python wrapper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0B83C-A309-5A7D-6D35-E324D303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D64FE7-83D1-BB39-A188-8CD265D2D0A1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Utkarsh Mishra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3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F97D3-13C4-73F6-47B9-538A3F77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2D Capture Data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C8BF11-EDBF-821C-8EDE-6DB8D46CC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17354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D249-64CA-8C70-E278-9D67687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4138E-0DD1-72DF-5D72-71250223F7DB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38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D24C-E4AE-77D9-2C7C-C59B8755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b="1" dirty="0"/>
              <a:t>2D Capture Page flow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CE65E71-8DE7-9CF8-93D0-6D796E885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035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C1385-F8B4-B3E4-9242-21AB8A05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5EB3D-C56B-F78A-6F5F-7FDBAB5877E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89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3CE0-713C-EDC0-6C44-E4409C8C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b="1" dirty="0"/>
              <a:t>CSV loading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C8770A-31BE-107D-9D4F-7AD491553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User selects CSV, read as plain text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Split lines; each row is one scan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Rebuild data if X missing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Update UI: “Scan 1/N”, enable slider and measuring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Compare page repeats this for Left and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71A07-D81A-9148-E814-AD2BBE32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70" y="2082800"/>
            <a:ext cx="4340819" cy="2438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C1A8F-F59B-1BF8-AE12-69BCB559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AAB59-B275-6AF5-F6D0-B8262B80CEEA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6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995E-5FC7-565C-4555-D151AA0D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C962-244E-3971-4BCC-D5717315D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Development of Web based or native app.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Acquisition of live Data from the sensor.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Measurement of 2d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Comparison of 2d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3D construction of object using scans from several time stamps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Creating a mount for sensor to mount sensor on a table or a robot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4791-909D-DD79-1578-906A8450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AD7F2-52F8-B18B-8BCE-BD9F83B4C43F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7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FF9C1-66F0-D3EC-035F-DA813993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Measuring (what it computes)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8FC82ECF-D019-5BD9-FCEE-DD044F0FE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42457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BCD37A-734C-9B34-F20A-B0370449ED85}"/>
              </a:ext>
            </a:extLst>
          </p:cNvPr>
          <p:cNvSpPr txBox="1"/>
          <p:nvPr/>
        </p:nvSpPr>
        <p:spPr>
          <a:xfrm>
            <a:off x="8236937" y="6218237"/>
            <a:ext cx="3625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 TO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A1B42-3984-96AA-64AA-B3CFF442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525" y="6492875"/>
            <a:ext cx="1312025" cy="365125"/>
          </a:xfrm>
        </p:spPr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30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D8EC8-E1B2-851D-2E04-F1610D4B569C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6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F2608-DFC6-B5F1-CC85-0A9F3C1E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Compare 2D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04DD6DC-06B5-EAAD-1A27-353EAF5D3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7189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FFABF-C861-BE4F-6E90-A4886A79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42F31-C5ED-F08C-683D-1402FC8BB677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4ED57-D609-D465-7215-3D20B32F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90A4-447D-95F0-FB8B-60652F83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b="1" dirty="0"/>
              <a:t>Compare Data Page flow</a:t>
            </a:r>
          </a:p>
        </p:txBody>
      </p:sp>
      <p:graphicFrame>
        <p:nvGraphicFramePr>
          <p:cNvPr id="5" name="Rectangle 1">
            <a:extLst>
              <a:ext uri="{FF2B5EF4-FFF2-40B4-BE49-F238E27FC236}">
                <a16:creationId xmlns:a16="http://schemas.microsoft.com/office/drawing/2014/main" id="{81F8651B-E9F6-4D80-765C-D42F54A5E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89592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16FA4-F030-85D1-0AC1-B62ACC31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8448F-35D4-AC12-F7CE-D34FEA46C183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79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1E581-7EF3-445C-22F1-7D969DF3D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9F609-D0CA-4D3D-6B5E-C39886758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485123-E8C1-2E89-51BD-8A6C8331E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BFD36-4850-B2C8-10A2-5AFCCC84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Measuring (what it computes)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477D28-1FA0-C90E-DAD2-42AB9023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63E180F9-0C27-4F95-7A9F-FAA0EB20C4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BABDC-6782-60AF-EAD4-E8A164E2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3500E-7CE7-C5A3-1802-92238B2417E9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53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D3DF6-2C84-DB93-B8D7-35C9B64E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Lock Compare (how it works)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7CAE03C-DB3B-CD1D-5FD7-0C7063816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40175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54F171-41C6-69AA-7B13-DD758374487B}"/>
              </a:ext>
            </a:extLst>
          </p:cNvPr>
          <p:cNvSpPr txBox="1"/>
          <p:nvPr/>
        </p:nvSpPr>
        <p:spPr>
          <a:xfrm>
            <a:off x="8236937" y="6218237"/>
            <a:ext cx="3625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 TO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4891D-84EB-75CF-8B82-16C8DA80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525" y="6499179"/>
            <a:ext cx="1312025" cy="365125"/>
          </a:xfrm>
        </p:spPr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9F76E-F2C0-1E68-D9BB-28556A4C8B2B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92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40236-CAE2-AC3E-6CB7-4F786392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Saving/</a:t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using CSV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227F00F-665F-D714-0AE5-59B8DE1C2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0270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82166-FF09-C826-DE3C-1FE8E689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19576-199C-60FA-DDB8-411D45123C2F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2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E3BE-040C-7FF2-35A3-EF82C671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Components Main Functionalities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5630-249B-6854-D432-E6328758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Profile Viewer</a:t>
            </a:r>
          </a:p>
          <a:p>
            <a:r>
              <a:rPr lang="en-US" dirty="0"/>
              <a:t>Renders the profile curve</a:t>
            </a:r>
          </a:p>
          <a:p>
            <a:r>
              <a:rPr lang="en-US" dirty="0"/>
              <a:t>handles zoom, pan, rulers, and point-pick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Scan Data Context</a:t>
            </a:r>
          </a:p>
          <a:p>
            <a:r>
              <a:rPr lang="en-US" dirty="0"/>
              <a:t>Holds left and right scans for Compare</a:t>
            </a:r>
          </a:p>
          <a:p>
            <a:r>
              <a:rPr lang="en-US" dirty="0"/>
              <a:t>Implements Lock Compare by syncing right and left when locked is true, and scans for 2D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68386-980F-A429-74BD-FC1ECF4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DBC9E-7AB2-403A-D85C-7FAFCD45EE0C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Muhammad Hasan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6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C2E69C-36C1-5F75-0CB4-DE94C8F1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b="1" dirty="0"/>
              <a:t>3D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DA10F1-ABB7-2D0B-4D30-82A115115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2200" b="1" dirty="0"/>
              <a:t>3D Stitching- Viewer3D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The 3D surface is made by stacking 2D profile next to each other.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Triangles are built between adjacent height points to form a surface.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3D  surface created using mesh principle.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B4D49-5C8A-BA58-3188-F6FD1884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15F51-520F-4D73-F2F6-FAEB341EE965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4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17EE87-5BDC-AFC7-F863-1DC1A11E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3D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BFC5B7-AEB8-247A-3C4A-BFDEBAB5B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rgbClr val="FFFFFF"/>
                </a:solidFill>
              </a:rPr>
              <a:t>3D page (to app)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31D19-E7B1-50B7-4F63-92BD58516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763470"/>
            <a:ext cx="6798082" cy="33310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CD9B6-CD91-3938-D0C2-5839DD7B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6C36-611A-EB2A-4029-57E746985F3E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09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A567D7-5DFF-5E7D-9277-FBE9F66C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3D viewer- buttons</a:t>
            </a:r>
            <a:endParaRPr lang="en-IN" sz="5400" b="1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CDE94DB-33C2-0026-635F-481E81F37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4471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C48BD-E3E3-C708-92C5-C16F4506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39136-67DD-C385-6188-5B615F0D98F2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2D950-E5B5-C44D-459F-D83FFE06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1147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Mount For Sensor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B31D8-1503-F31B-904B-CB5EF48E1F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6807" r="2351"/>
          <a:stretch>
            <a:fillRect/>
          </a:stretch>
        </p:blipFill>
        <p:spPr>
          <a:xfrm>
            <a:off x="20" y="10"/>
            <a:ext cx="3954681" cy="474479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91DFE7-8D9E-57A6-7B8B-9EC90C203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6276" r="4" b="4"/>
          <a:stretch>
            <a:fillRect/>
          </a:stretch>
        </p:blipFill>
        <p:spPr>
          <a:xfrm>
            <a:off x="4115568" y="-509"/>
            <a:ext cx="3956242" cy="4756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89219-F48E-4B5C-3CB0-C1ACF457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98" r="15419"/>
          <a:stretch>
            <a:fillRect/>
          </a:stretch>
        </p:blipFill>
        <p:spPr>
          <a:xfrm>
            <a:off x="8234218" y="1965"/>
            <a:ext cx="3957782" cy="47477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4E1F6-DAB7-5525-06A9-64DABC31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35C57-0F64-9F87-E59A-891C964E881A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09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A03553-C7A9-09FC-BAB2-DE197487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Extract slice from 3D</a:t>
            </a:r>
            <a:endParaRPr lang="en-IN" sz="5400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1E3A589-D509-7B60-EBB0-B9930B799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45094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ED9E1-5355-3097-E1EC-5E215FE1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2318E-91AC-D9FF-1B04-CFE8AC0B2453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3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2468EA-5F07-477A-266D-B2E39DD1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b="1" dirty="0"/>
              <a:t>2D slice and measurement panel</a:t>
            </a:r>
            <a:endParaRPr lang="en-IN" sz="5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D1AD6-7D9D-BA74-ADD7-7C780DB9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7421"/>
            <a:ext cx="9524214" cy="39319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8B819-9279-7C09-1380-7C524104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1F3F8-85DF-988B-6CC4-B9835F76BCD1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05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FC3537-5F50-00AD-38E8-FC6FBBF1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Measurement modes</a:t>
            </a:r>
            <a:endParaRPr lang="en-IN" sz="4000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5EB23A-05D7-F444-D93A-4E9747C10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2016" y="605896"/>
                <a:ext cx="6413663" cy="5646208"/>
              </a:xfrm>
            </p:spPr>
            <p:txBody>
              <a:bodyPr anchor="ctr"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Measure 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Path distance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Point measure for straight distance, path distance, angle.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5EB23A-05D7-F444-D93A-4E9747C10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2016" y="605896"/>
                <a:ext cx="6413663" cy="5646208"/>
              </a:xfrm>
              <a:blipFill>
                <a:blip r:embed="rId2"/>
                <a:stretch>
                  <a:fillRect l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67283-2A05-5A36-FF0A-7EF3ABA2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ADD37-234D-3C80-7409-D459499975D4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90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9CCEAE-7631-47F3-2F75-1DC7CB64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FD043B9-E53E-6EEF-DBBA-932725AA4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73399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AE3BE-04BA-16E8-5EEF-0AAE889B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43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B40DD-F301-F53B-9843-ED586D3EDC80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50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DE91EE-B98D-5C62-6A14-48C34173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7CDF6F9-446E-4B4F-F91B-259E81DDE0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9237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15592-EA5E-DCF7-C5D4-D6D0A268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90877-E752-C8F9-7245-48BAB81528FC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3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1" name="Content Placeholder 5">
            <a:extLst>
              <a:ext uri="{FF2B5EF4-FFF2-40B4-BE49-F238E27FC236}">
                <a16:creationId xmlns:a16="http://schemas.microsoft.com/office/drawing/2014/main" id="{337E3E6C-3A07-4B40-C242-F7306F089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1321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46FD7-F5A2-2272-0E33-F6234E04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968FA-1D34-1A7C-5BDD-8784DE4681E8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Amritha Anitha Vasanthan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6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D61-5DBE-41A5-00E8-7FBD0C00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Structure and layout of the App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9952A5-FF3F-87C5-C78A-CDB58FE34F4F}"/>
              </a:ext>
            </a:extLst>
          </p:cNvPr>
          <p:cNvSpPr/>
          <p:nvPr/>
        </p:nvSpPr>
        <p:spPr>
          <a:xfrm>
            <a:off x="4759960" y="2225040"/>
            <a:ext cx="2733040" cy="3982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u="sng" dirty="0"/>
              <a:t>Back End</a:t>
            </a:r>
          </a:p>
          <a:p>
            <a:pPr algn="ctr"/>
            <a:r>
              <a:rPr lang="en-US" sz="1600" b="1" dirty="0" err="1"/>
              <a:t>FastAPI</a:t>
            </a:r>
            <a:r>
              <a:rPr lang="en-US" sz="1600" b="1" dirty="0"/>
              <a:t> (Python) </a:t>
            </a:r>
          </a:p>
          <a:p>
            <a:pPr algn="ctr"/>
            <a:r>
              <a:rPr lang="en-US" sz="1600" b="1" dirty="0" err="1"/>
              <a:t>ctypes</a:t>
            </a:r>
            <a:r>
              <a:rPr lang="en-US" sz="1600" b="1" dirty="0"/>
              <a:t> (DLL/.so)</a:t>
            </a:r>
          </a:p>
          <a:p>
            <a:pPr algn="ctr"/>
            <a:r>
              <a:rPr lang="en-US" sz="1600" b="1" dirty="0"/>
              <a:t>Keyence LJ-X8400 SDK – sensor communication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3A0312-9DE5-E806-80A1-F4A3109C4A09}"/>
              </a:ext>
            </a:extLst>
          </p:cNvPr>
          <p:cNvSpPr/>
          <p:nvPr/>
        </p:nvSpPr>
        <p:spPr>
          <a:xfrm>
            <a:off x="8859520" y="2225040"/>
            <a:ext cx="2733040" cy="3982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 End</a:t>
            </a:r>
          </a:p>
          <a:p>
            <a:pPr algn="ctr"/>
            <a:r>
              <a:rPr lang="en-US" dirty="0"/>
              <a:t>React.js </a:t>
            </a:r>
          </a:p>
          <a:p>
            <a:pPr algn="ctr"/>
            <a:r>
              <a:rPr lang="en-US" dirty="0"/>
              <a:t>@react-three/fiber &amp; @react-three/drei visualizationChart.js </a:t>
            </a:r>
          </a:p>
          <a:p>
            <a:pPr algn="ctr"/>
            <a:r>
              <a:rPr lang="en-US" dirty="0"/>
              <a:t>CSS – for styling</a:t>
            </a:r>
          </a:p>
          <a:p>
            <a:pPr algn="ctr"/>
            <a:r>
              <a:rPr lang="en-US" dirty="0"/>
              <a:t>WebSocket / Fetch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615630-6B4B-A90A-E6BB-357224E64C3D}"/>
              </a:ext>
            </a:extLst>
          </p:cNvPr>
          <p:cNvSpPr/>
          <p:nvPr/>
        </p:nvSpPr>
        <p:spPr>
          <a:xfrm>
            <a:off x="660400" y="2225040"/>
            <a:ext cx="2733040" cy="39827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Sensor/</a:t>
            </a:r>
          </a:p>
          <a:p>
            <a:pPr algn="ctr"/>
            <a:r>
              <a:rPr lang="en-US" sz="3200" b="1" dirty="0"/>
              <a:t>Controller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D1ECAA0-5524-06D7-C8E7-89E3D3862BBD}"/>
              </a:ext>
            </a:extLst>
          </p:cNvPr>
          <p:cNvSpPr/>
          <p:nvPr/>
        </p:nvSpPr>
        <p:spPr>
          <a:xfrm>
            <a:off x="3490468" y="3799078"/>
            <a:ext cx="1172464" cy="704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Ethernet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A05CA0-7BED-1CFE-7EA9-F861CCB265E7}"/>
              </a:ext>
            </a:extLst>
          </p:cNvPr>
          <p:cNvSpPr/>
          <p:nvPr/>
        </p:nvSpPr>
        <p:spPr>
          <a:xfrm flipH="1">
            <a:off x="7590028" y="2944368"/>
            <a:ext cx="1198372" cy="621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9ACCEB3-A894-B9AE-3EEB-C2FB6A8BFB0A}"/>
              </a:ext>
            </a:extLst>
          </p:cNvPr>
          <p:cNvSpPr/>
          <p:nvPr/>
        </p:nvSpPr>
        <p:spPr>
          <a:xfrm>
            <a:off x="7577074" y="5116576"/>
            <a:ext cx="1198372" cy="621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Socket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F6AC7-5979-FD43-A66A-E9D948CF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181C2-065D-EE89-3A2F-B4494CBABC74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6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1926-2E27-D6D1-DA87-C4E631E4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About L J-X8400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B6F9-FFE1-06E0-8307-06E2E0F16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399" cy="41893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Laser</a:t>
            </a:r>
          </a:p>
          <a:p>
            <a:pPr lvl="1"/>
            <a:r>
              <a:rPr lang="en-US" dirty="0"/>
              <a:t>Blue semiconductor laser having 10 </a:t>
            </a:r>
            <a:r>
              <a:rPr lang="en-US" dirty="0" err="1"/>
              <a:t>mW</a:t>
            </a:r>
            <a:r>
              <a:rPr lang="en-US" dirty="0"/>
              <a:t> output.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3,200 data points per profile.</a:t>
            </a:r>
          </a:p>
          <a:p>
            <a:r>
              <a:rPr lang="en-US" dirty="0"/>
              <a:t>Range</a:t>
            </a:r>
          </a:p>
          <a:p>
            <a:pPr lvl="1"/>
            <a:r>
              <a:rPr lang="en-US" dirty="0"/>
              <a:t>In  X- direction up to 240 mm ( at 0 Level) </a:t>
            </a:r>
          </a:p>
          <a:p>
            <a:pPr lvl="1"/>
            <a:r>
              <a:rPr lang="en-US" dirty="0"/>
              <a:t>In Z direction from 380 mm</a:t>
            </a:r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Ethernet TCP</a:t>
            </a:r>
          </a:p>
          <a:p>
            <a:pPr lvl="1"/>
            <a:r>
              <a:rPr lang="en-US" dirty="0"/>
              <a:t>USB </a:t>
            </a:r>
          </a:p>
          <a:p>
            <a:r>
              <a:rPr lang="en-US" dirty="0"/>
              <a:t>Measurement Principle</a:t>
            </a:r>
          </a:p>
          <a:p>
            <a:pPr lvl="1"/>
            <a:r>
              <a:rPr lang="en-US" dirty="0"/>
              <a:t>Laser Triangulation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EEE44-CE6C-D2B6-053C-EEA89876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94" y="703232"/>
            <a:ext cx="4744433" cy="5451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5DC2-785A-ADD0-3EC7-16C0A3A4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D8C3-D363-9DBD-6E46-62605DA6A0D1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9023F-0BA2-5B8C-FA92-BD1CB296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Controller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BCBA-9722-5739-B80E-68CE043F3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236304"/>
            <a:ext cx="5977938" cy="3652667"/>
          </a:xfrm>
        </p:spPr>
        <p:txBody>
          <a:bodyPr vert="horz" lIns="0" tIns="45720" rIns="0" bIns="45720" rtlCol="0">
            <a:normAutofit/>
          </a:bodyPr>
          <a:lstStyle/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Ip Setting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Ethernet communication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Encoder and input controls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Sample rate setting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Dead zone Interpolation 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Filter Setting 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Laser Brightness and Intensity</a:t>
            </a:r>
          </a:p>
          <a:p>
            <a:pPr marL="346075" indent="-346075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Tilt Correction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E0C4EE-8A7C-1841-A9BD-A926E1684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458" r="5219"/>
          <a:stretch>
            <a:fillRect/>
          </a:stretch>
        </p:blipFill>
        <p:spPr>
          <a:xfrm>
            <a:off x="8251982" y="1594509"/>
            <a:ext cx="3294253" cy="36471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00402-8092-1E80-38A4-7997D2E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8467" y="6492875"/>
            <a:ext cx="1312025" cy="365125"/>
          </a:xfrm>
        </p:spPr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28C35-0D3E-5A8A-1C14-D8F281F3D6F0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5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FE16-E383-0505-0DBA-2676005C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Flow in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52C34-E08A-B39F-04CC-1DA4A7FA227B}"/>
              </a:ext>
            </a:extLst>
          </p:cNvPr>
          <p:cNvSpPr/>
          <p:nvPr/>
        </p:nvSpPr>
        <p:spPr>
          <a:xfrm>
            <a:off x="421640" y="220472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EDD86-88C6-71AB-B926-8DEFAF9E2D19}"/>
              </a:ext>
            </a:extLst>
          </p:cNvPr>
          <p:cNvSpPr/>
          <p:nvPr/>
        </p:nvSpPr>
        <p:spPr>
          <a:xfrm>
            <a:off x="2651389" y="220472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BE22B-8F30-A945-48ED-F9CD159E4EE0}"/>
              </a:ext>
            </a:extLst>
          </p:cNvPr>
          <p:cNvSpPr/>
          <p:nvPr/>
        </p:nvSpPr>
        <p:spPr>
          <a:xfrm>
            <a:off x="4828540" y="223774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0E3414-BF56-53F2-9D22-DB342B69B355}"/>
              </a:ext>
            </a:extLst>
          </p:cNvPr>
          <p:cNvSpPr/>
          <p:nvPr/>
        </p:nvSpPr>
        <p:spPr>
          <a:xfrm>
            <a:off x="3545840" y="511048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C87CC-A851-A609-F471-A4E6115E81FB}"/>
              </a:ext>
            </a:extLst>
          </p:cNvPr>
          <p:cNvSpPr/>
          <p:nvPr/>
        </p:nvSpPr>
        <p:spPr>
          <a:xfrm>
            <a:off x="6283960" y="511048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D370A-0005-53AD-6A16-AF964675546A}"/>
              </a:ext>
            </a:extLst>
          </p:cNvPr>
          <p:cNvSpPr/>
          <p:nvPr/>
        </p:nvSpPr>
        <p:spPr>
          <a:xfrm>
            <a:off x="9022080" y="511048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Data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317AD4C-70A3-3B86-5CD7-D3069696DD1A}"/>
              </a:ext>
            </a:extLst>
          </p:cNvPr>
          <p:cNvSpPr/>
          <p:nvPr/>
        </p:nvSpPr>
        <p:spPr>
          <a:xfrm>
            <a:off x="4139184" y="3429000"/>
            <a:ext cx="1216152" cy="365760"/>
          </a:xfrm>
          <a:prstGeom prst="curvedUpArrow">
            <a:avLst>
              <a:gd name="adj1" fmla="val 25000"/>
              <a:gd name="adj2" fmla="val 1144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BE7887B8-95C1-9D87-2298-14C0E715BCEB}"/>
              </a:ext>
            </a:extLst>
          </p:cNvPr>
          <p:cNvSpPr/>
          <p:nvPr/>
        </p:nvSpPr>
        <p:spPr>
          <a:xfrm>
            <a:off x="1835658" y="3453467"/>
            <a:ext cx="1216152" cy="341293"/>
          </a:xfrm>
          <a:prstGeom prst="curvedUpArrow">
            <a:avLst>
              <a:gd name="adj1" fmla="val 25000"/>
              <a:gd name="adj2" fmla="val 14302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B3C0D6CA-16C2-3B7E-8EA3-C01E5FF05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4851" y="2392680"/>
            <a:ext cx="1402080" cy="1402080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87E87563-D013-9924-082B-146900C48AFF}"/>
              </a:ext>
            </a:extLst>
          </p:cNvPr>
          <p:cNvSpPr/>
          <p:nvPr/>
        </p:nvSpPr>
        <p:spPr>
          <a:xfrm rot="3593404">
            <a:off x="9195035" y="1770381"/>
            <a:ext cx="813816" cy="868680"/>
          </a:xfrm>
          <a:prstGeom prst="bentArrow">
            <a:avLst>
              <a:gd name="adj1" fmla="val 25000"/>
              <a:gd name="adj2" fmla="val 2593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6AA314-B050-27BA-82F0-BC9D62981309}"/>
              </a:ext>
            </a:extLst>
          </p:cNvPr>
          <p:cNvGrpSpPr/>
          <p:nvPr/>
        </p:nvGrpSpPr>
        <p:grpSpPr>
          <a:xfrm>
            <a:off x="3806952" y="3631267"/>
            <a:ext cx="6688328" cy="1336382"/>
            <a:chOff x="3806952" y="3631267"/>
            <a:chExt cx="6688328" cy="13363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072EDF-ACBD-A396-6846-3651A6A866DE}"/>
                </a:ext>
              </a:extLst>
            </p:cNvPr>
            <p:cNvSpPr/>
            <p:nvPr/>
          </p:nvSpPr>
          <p:spPr>
            <a:xfrm>
              <a:off x="3806952" y="4348480"/>
              <a:ext cx="6688328" cy="193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BC69041C-8A82-EC3D-B7B2-AF6A0E4251AB}"/>
                </a:ext>
              </a:extLst>
            </p:cNvPr>
            <p:cNvSpPr/>
            <p:nvPr/>
          </p:nvSpPr>
          <p:spPr>
            <a:xfrm>
              <a:off x="4363720" y="4348480"/>
              <a:ext cx="264160" cy="61916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68F298FF-671C-AC44-B065-F4D3AC9445CB}"/>
                </a:ext>
              </a:extLst>
            </p:cNvPr>
            <p:cNvSpPr/>
            <p:nvPr/>
          </p:nvSpPr>
          <p:spPr>
            <a:xfrm>
              <a:off x="9804400" y="4348480"/>
              <a:ext cx="264160" cy="61916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249A03CD-279B-B9A5-54FD-30E51DFA6754}"/>
                </a:ext>
              </a:extLst>
            </p:cNvPr>
            <p:cNvSpPr/>
            <p:nvPr/>
          </p:nvSpPr>
          <p:spPr>
            <a:xfrm>
              <a:off x="7019036" y="4348480"/>
              <a:ext cx="264160" cy="61916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D70E26-F19C-010F-9A8A-C3311812220D}"/>
                </a:ext>
              </a:extLst>
            </p:cNvPr>
            <p:cNvSpPr/>
            <p:nvPr/>
          </p:nvSpPr>
          <p:spPr>
            <a:xfrm>
              <a:off x="10244329" y="3631267"/>
              <a:ext cx="103124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3AB49E5-1CFB-3FA2-CC3D-B12C5748EA6C}"/>
              </a:ext>
            </a:extLst>
          </p:cNvPr>
          <p:cNvSpPr/>
          <p:nvPr/>
        </p:nvSpPr>
        <p:spPr>
          <a:xfrm>
            <a:off x="7005691" y="2237740"/>
            <a:ext cx="189992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Data</a:t>
            </a: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EF56BDF1-A415-7461-B81E-A9042ADA420C}"/>
              </a:ext>
            </a:extLst>
          </p:cNvPr>
          <p:cNvSpPr/>
          <p:nvPr/>
        </p:nvSpPr>
        <p:spPr>
          <a:xfrm>
            <a:off x="6290057" y="3384550"/>
            <a:ext cx="1216152" cy="410210"/>
          </a:xfrm>
          <a:prstGeom prst="curvedUpArrow">
            <a:avLst>
              <a:gd name="adj1" fmla="val 25000"/>
              <a:gd name="adj2" fmla="val 94939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C04F67-0063-C5A7-CE11-AC0911883105}"/>
              </a:ext>
            </a:extLst>
          </p:cNvPr>
          <p:cNvSpPr txBox="1"/>
          <p:nvPr/>
        </p:nvSpPr>
        <p:spPr>
          <a:xfrm>
            <a:off x="1781894" y="3836317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Packet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459F40-C9F4-5E50-E91A-B8C47CC7EABE}"/>
              </a:ext>
            </a:extLst>
          </p:cNvPr>
          <p:cNvSpPr txBox="1"/>
          <p:nvPr/>
        </p:nvSpPr>
        <p:spPr>
          <a:xfrm>
            <a:off x="4031775" y="3836317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403BB-0775-37A8-FA7D-8865FEA7E1AD}"/>
              </a:ext>
            </a:extLst>
          </p:cNvPr>
          <p:cNvSpPr txBox="1"/>
          <p:nvPr/>
        </p:nvSpPr>
        <p:spPr>
          <a:xfrm>
            <a:off x="6059391" y="3836317"/>
            <a:ext cx="180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x axis / z axis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1FB7D-A4EA-E776-AD3F-D85D1D472DDB}"/>
              </a:ext>
            </a:extLst>
          </p:cNvPr>
          <p:cNvSpPr txBox="1"/>
          <p:nvPr/>
        </p:nvSpPr>
        <p:spPr>
          <a:xfrm>
            <a:off x="10347453" y="1776075"/>
            <a:ext cx="140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stored on local storage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239C8D-3C1E-C358-2E9E-47BE1E08DDE1}"/>
              </a:ext>
            </a:extLst>
          </p:cNvPr>
          <p:cNvSpPr txBox="1"/>
          <p:nvPr/>
        </p:nvSpPr>
        <p:spPr>
          <a:xfrm>
            <a:off x="10024021" y="30636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E68F0D-E5A4-F029-5E4A-D9D91B19A87E}"/>
              </a:ext>
            </a:extLst>
          </p:cNvPr>
          <p:cNvSpPr txBox="1"/>
          <p:nvPr/>
        </p:nvSpPr>
        <p:spPr>
          <a:xfrm>
            <a:off x="10414679" y="3631267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local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06738-F3C0-8618-448F-E7DF8DCD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95CD0-0D86-2D06-7996-4AC6DB23B7ED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1749-2DAF-363A-4A0D-F27014CE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Data Cleaning / Dead zone Removal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0E931B-DBED-2865-ADDB-071CE84AA6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555" y="1923729"/>
            <a:ext cx="4937125" cy="193389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3439A3-FE63-A583-391B-07BFB4FB89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20556" y="2315540"/>
            <a:ext cx="4938712" cy="2805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CC0C8-56AF-6EA4-A4E8-29655896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33" y="4175679"/>
            <a:ext cx="4922947" cy="1889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08126-CF07-C979-4175-AA9EAF35E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1E5F-C21E-4565-B080-558AD0DA72A4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92B43-B5BE-ECDE-74BF-F2D741338629}"/>
              </a:ext>
            </a:extLst>
          </p:cNvPr>
          <p:cNvSpPr txBox="1"/>
          <p:nvPr/>
        </p:nvSpPr>
        <p:spPr>
          <a:xfrm>
            <a:off x="75901" y="171951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Muhammad Zeeshan Yousaf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93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726</TotalTime>
  <Words>1994</Words>
  <Application>Microsoft Office PowerPoint</Application>
  <PresentationFormat>Widescreen</PresentationFormat>
  <Paragraphs>403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1_Retrospect</vt:lpstr>
      <vt:lpstr>LJ - X8400 Laser Scanner </vt:lpstr>
      <vt:lpstr>Contents</vt:lpstr>
      <vt:lpstr>Project Requirements</vt:lpstr>
      <vt:lpstr>Mount For Sensor</vt:lpstr>
      <vt:lpstr>Structure and layout of the App </vt:lpstr>
      <vt:lpstr>About L J-X8400</vt:lpstr>
      <vt:lpstr>Controller Functionalities</vt:lpstr>
      <vt:lpstr>Data Flow in App</vt:lpstr>
      <vt:lpstr>Data Cleaning / Dead zone Removal</vt:lpstr>
      <vt:lpstr>Detailed Explanation </vt:lpstr>
      <vt:lpstr>What is a Server &amp; Why We Need It  Here</vt:lpstr>
      <vt:lpstr>Why We Use FastAPI  (vs Django / Node.js)</vt:lpstr>
      <vt:lpstr>High-Level Backend Architecture</vt:lpstr>
      <vt:lpstr>Frontend to Backend Communication</vt:lpstr>
      <vt:lpstr>FastAPI Routing</vt:lpstr>
      <vt:lpstr>Backend to Sensor Layer</vt:lpstr>
      <vt:lpstr>Data Streaming Concept</vt:lpstr>
      <vt:lpstr>Middleware &amp; Python Wrapper</vt:lpstr>
      <vt:lpstr>Sensor Range Handling (Why)</vt:lpstr>
      <vt:lpstr>Sensor Range Handling</vt:lpstr>
      <vt:lpstr>Frontend Architecture Overview </vt:lpstr>
      <vt:lpstr>Application Structure &amp; Routing </vt:lpstr>
      <vt:lpstr>Live Data Page &amp; Real-time Capture </vt:lpstr>
      <vt:lpstr>Data Flow Process</vt:lpstr>
      <vt:lpstr> Data Management &amp; Context System </vt:lpstr>
      <vt:lpstr>Backend Integration &amp; Data Flow </vt:lpstr>
      <vt:lpstr>2D Capture Data Page</vt:lpstr>
      <vt:lpstr>2D Capture Page flow</vt:lpstr>
      <vt:lpstr>CSV loading</vt:lpstr>
      <vt:lpstr>Measuring (what it computes)</vt:lpstr>
      <vt:lpstr>Compare 2D Data</vt:lpstr>
      <vt:lpstr>Compare Data Page flow</vt:lpstr>
      <vt:lpstr>Measuring (what it computes)</vt:lpstr>
      <vt:lpstr>Lock Compare (how it works)</vt:lpstr>
      <vt:lpstr>Saving/ using CSV</vt:lpstr>
      <vt:lpstr>Components Main Functionalities </vt:lpstr>
      <vt:lpstr>3D Layout</vt:lpstr>
      <vt:lpstr>3D Layout</vt:lpstr>
      <vt:lpstr>3D viewer- buttons</vt:lpstr>
      <vt:lpstr>Extract slice from 3D</vt:lpstr>
      <vt:lpstr>2D slice and measurement panel</vt:lpstr>
      <vt:lpstr>Measurement modes</vt:lpstr>
      <vt:lpstr>Applications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Zeeshan Yousaf</dc:creator>
  <cp:lastModifiedBy>Hasan Khan</cp:lastModifiedBy>
  <cp:revision>110</cp:revision>
  <dcterms:created xsi:type="dcterms:W3CDTF">2025-08-09T21:10:20Z</dcterms:created>
  <dcterms:modified xsi:type="dcterms:W3CDTF">2025-08-11T10:25:42Z</dcterms:modified>
</cp:coreProperties>
</file>